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57" r:id="rId2"/>
    <p:sldId id="258" r:id="rId3"/>
    <p:sldId id="270" r:id="rId4"/>
    <p:sldId id="261" r:id="rId5"/>
    <p:sldId id="271" r:id="rId6"/>
    <p:sldId id="269" r:id="rId7"/>
    <p:sldId id="260" r:id="rId8"/>
  </p:sldIdLst>
  <p:sldSz cx="12192000" cy="6858000"/>
  <p:notesSz cx="6858000" cy="9144000"/>
  <p:custDataLst>
    <p:tags r:id="rId1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6">
          <p15:clr>
            <a:srgbClr val="A4A3A4"/>
          </p15:clr>
        </p15:guide>
        <p15:guide id="2" pos="389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D5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4660"/>
  </p:normalViewPr>
  <p:slideViewPr>
    <p:cSldViewPr snapToGrid="0" showGuides="1">
      <p:cViewPr varScale="1">
        <p:scale>
          <a:sx n="128" d="100"/>
          <a:sy n="128" d="100"/>
        </p:scale>
        <p:origin x="392" y="176"/>
      </p:cViewPr>
      <p:guideLst>
        <p:guide orient="horz" pos="2146"/>
        <p:guide pos="389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tags" Target="tags/tag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F6337B-F445-4926-96DA-B755B4E7FA27}" type="datetimeFigureOut">
              <a:rPr lang="zh-CN" altLang="en-US" smtClean="0"/>
              <a:t>2025/2/21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C328D5-B994-4022-8130-971BD2BF6A13}"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70B97-06B2-3617-8D1A-0E1DC602F01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89FB779-C82F-FBFA-0BBC-276367429EEB}"/>
              </a:ext>
            </a:extLst>
          </p:cNvPr>
          <p:cNvSpPr>
            <a:spLocks noGrp="1" noRot="1" noChangeAspect="1"/>
          </p:cNvSpPr>
          <p:nvPr>
            <p:ph type="sldImg"/>
          </p:nvPr>
        </p:nvSpPr>
        <p:spPr/>
      </p:sp>
      <p:sp>
        <p:nvSpPr>
          <p:cNvPr id="3" name="文本占位符 2">
            <a:extLst>
              <a:ext uri="{FF2B5EF4-FFF2-40B4-BE49-F238E27FC236}">
                <a16:creationId xmlns:a16="http://schemas.microsoft.com/office/drawing/2014/main" id="{DB8267C8-3B75-BBD2-1D14-D755859103FE}"/>
              </a:ext>
            </a:extLst>
          </p:cNvPr>
          <p:cNvSpPr>
            <a:spLocks noGrp="1"/>
          </p:cNvSpPr>
          <p:nvPr>
            <p:ph type="body" idx="4294967295"/>
          </p:nvPr>
        </p:nvSpPr>
        <p:spPr/>
        <p:txBody>
          <a:bodyPr/>
          <a:lstStyle/>
          <a:p>
            <a:endParaRPr lang="zh-CN" altLang="en-US"/>
          </a:p>
        </p:txBody>
      </p:sp>
    </p:spTree>
    <p:extLst>
      <p:ext uri="{BB962C8B-B14F-4D97-AF65-F5344CB8AC3E}">
        <p14:creationId xmlns:p14="http://schemas.microsoft.com/office/powerpoint/2010/main" val="3817792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idx="4294967295"/>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0C303-532F-C3F8-7CE5-AE9B79A936B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A7ED2EA-3196-C70B-627D-BFA1C0AA1B12}"/>
              </a:ext>
            </a:extLst>
          </p:cNvPr>
          <p:cNvSpPr>
            <a:spLocks noGrp="1" noRot="1" noChangeAspect="1"/>
          </p:cNvSpPr>
          <p:nvPr>
            <p:ph type="sldImg"/>
          </p:nvPr>
        </p:nvSpPr>
        <p:spPr/>
      </p:sp>
      <p:sp>
        <p:nvSpPr>
          <p:cNvPr id="3" name="文本占位符 2">
            <a:extLst>
              <a:ext uri="{FF2B5EF4-FFF2-40B4-BE49-F238E27FC236}">
                <a16:creationId xmlns:a16="http://schemas.microsoft.com/office/drawing/2014/main" id="{0F8D1303-F332-DC65-DCBC-52A4D18E77A9}"/>
              </a:ext>
            </a:extLst>
          </p:cNvPr>
          <p:cNvSpPr>
            <a:spLocks noGrp="1"/>
          </p:cNvSpPr>
          <p:nvPr>
            <p:ph type="body" idx="4294967295"/>
          </p:nvPr>
        </p:nvSpPr>
        <p:spPr/>
        <p:txBody>
          <a:bodyPr/>
          <a:lstStyle/>
          <a:p>
            <a:endParaRPr lang="zh-CN" altLang="en-US"/>
          </a:p>
        </p:txBody>
      </p:sp>
    </p:spTree>
    <p:extLst>
      <p:ext uri="{BB962C8B-B14F-4D97-AF65-F5344CB8AC3E}">
        <p14:creationId xmlns:p14="http://schemas.microsoft.com/office/powerpoint/2010/main" val="3229599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idx="4294967295"/>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幻灯片图像占位符 1"/>
          <p:cNvSpPr>
            <a:spLocks noGrp="1" noRot="1" noChangeAspect="1" noTextEdit="1"/>
          </p:cNvSpPr>
          <p:nvPr>
            <p:ph type="sldImg"/>
          </p:nvPr>
        </p:nvSpPr>
        <p:spPr>
          <a:ln>
            <a:miter lim="800000"/>
          </a:ln>
        </p:spPr>
      </p:sp>
      <p:sp>
        <p:nvSpPr>
          <p:cNvPr id="161795" name="备注占位符 2"/>
          <p:cNvSpPr>
            <a:spLocks noGrp="1"/>
          </p:cNvSpPr>
          <p:nvPr>
            <p:ph type="body"/>
          </p:nvPr>
        </p:nvSpPr>
        <p:spPr/>
        <p:txBody>
          <a:bodyPr wrap="square" lIns="91426" tIns="45713" rIns="91426" bIns="45713" anchor="t" anchorCtr="0"/>
          <a:lstStyle/>
          <a:p>
            <a:pPr lvl="0"/>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a:off x="-1057" y="0"/>
            <a:ext cx="12193057" cy="6907367"/>
          </a:xfrm>
          <a:prstGeom prst="rect">
            <a:avLst/>
          </a:prstGeom>
        </p:spPr>
      </p:pic>
      <p:sp>
        <p:nvSpPr>
          <p:cNvPr id="9" name="矩形 7"/>
          <p:cNvSpPr/>
          <p:nvPr/>
        </p:nvSpPr>
        <p:spPr>
          <a:xfrm>
            <a:off x="231775" y="1122363"/>
            <a:ext cx="11750675" cy="119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prstClr val="white"/>
              </a:solidFill>
              <a:effectLst/>
              <a:uLnTx/>
              <a:uFillTx/>
              <a:latin typeface="Arial" panose="020B0604020202020204"/>
              <a:ea typeface="微软雅黑" panose="020B0503020204020204" charset="-122"/>
              <a:cs typeface="+mn-cs"/>
            </a:endParaRP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单击以编辑母版副标题样式</a:t>
            </a:r>
          </a:p>
        </p:txBody>
      </p:sp>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10"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a:ea typeface="微软雅黑" panose="020B0503020204020204" charset="-122"/>
              <a:cs typeface="+mn-cs"/>
            </a:endParaRPr>
          </a:p>
        </p:txBody>
      </p:sp>
      <p:sp>
        <p:nvSpPr>
          <p:cNvPr id="11"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pitchFamily="34" charset="0"/>
              <a:ea typeface="微软雅黑" panose="020B0503020204020204" charset="-122"/>
              <a:cs typeface="+mn-cs"/>
            </a:endParaRPr>
          </a:p>
        </p:txBody>
      </p:sp>
      <p:sp>
        <p:nvSpPr>
          <p:cNvPr id="12" name="灯片编号占位符 5"/>
          <p:cNvSpPr>
            <a:spLocks noGrp="1"/>
          </p:cNvSpPr>
          <p:nvPr>
            <p:ph type="sldNum" sz="quarter" idx="4"/>
          </p:nvPr>
        </p:nvSpPr>
        <p:spPr>
          <a:xfrm>
            <a:off x="9361488" y="6478588"/>
            <a:ext cx="2743200" cy="365125"/>
          </a:xfrm>
          <a:prstGeom prst="rect">
            <a:avLst/>
          </a:prstGeom>
        </p:spPr>
        <p:txBody>
          <a:bodyPr vert="horz" lIns="91440" tIns="45720" rIns="91440" bIns="45720" rtlCol="0" anchor="ctr"/>
          <a:lstStyle>
            <a:lvl1pPr>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1AB5ED0F-C608-44B1-A70A-51632F87511E}" type="slidenum">
              <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rPr>
              <a:t>‹#›</a:t>
            </a:fld>
            <a:endPar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endParaRPr>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hasCustomPrompt="1"/>
          </p:nvPr>
        </p:nvSpPr>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pitchFamily="34" charset="0"/>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98A61D02-9D9C-4436-9CDA-5FCC928CB330}" type="slidenum">
              <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rPr>
              <a:t>‹#›</a:t>
            </a:fld>
            <a:endPar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endParaRPr>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a:ea typeface="微软雅黑" panose="020B0503020204020204"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pitchFamily="34" charset="0"/>
              <a:ea typeface="微软雅黑" panose="020B0503020204020204" charset="-122"/>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98A61D02-9D9C-4436-9CDA-5FCC928CB330}" type="slidenum">
              <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rPr>
              <a:t>‹#›</a:t>
            </a:fld>
            <a:endPar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endParaRPr>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a:ea typeface="微软雅黑" panose="020B0503020204020204"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pitchFamily="34" charset="0"/>
              <a:ea typeface="微软雅黑" panose="020B0503020204020204"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98A61D02-9D9C-4436-9CDA-5FCC928CB330}" type="slidenum">
              <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rPr>
              <a:t>‹#›</a:t>
            </a:fld>
            <a:endPar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endParaRPr>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带小标题">
    <p:spTree>
      <p:nvGrpSpPr>
        <p:cNvPr id="1" name=""/>
        <p:cNvGrpSpPr/>
        <p:nvPr/>
      </p:nvGrpSpPr>
      <p:grpSpPr>
        <a:xfrm>
          <a:off x="0" y="0"/>
          <a:ext cx="0" cy="0"/>
          <a:chOff x="0" y="0"/>
          <a:chExt cx="0" cy="0"/>
        </a:xfrm>
      </p:grpSpPr>
      <p:sp>
        <p:nvSpPr>
          <p:cNvPr id="5" name="灯片编号占位符 4"/>
          <p:cNvSpPr txBox="1">
            <a:spLocks noChangeArrowheads="1"/>
          </p:cNvSpPr>
          <p:nvPr userDrawn="1"/>
        </p:nvSpPr>
        <p:spPr bwMode="auto">
          <a:xfrm>
            <a:off x="9448800" y="649129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r" defTabSz="914400" rtl="0" eaLnBrk="1" fontAlgn="base" latinLnBrk="0" hangingPunct="1">
              <a:lnSpc>
                <a:spcPct val="100000"/>
              </a:lnSpc>
              <a:spcBef>
                <a:spcPct val="0"/>
              </a:spcBef>
              <a:spcAft>
                <a:spcPct val="0"/>
              </a:spcAft>
              <a:buClrTx/>
              <a:buSzTx/>
              <a:buFontTx/>
              <a:buNone/>
              <a:defRPr/>
            </a:pPr>
            <a:fld id="{BB028C79-1660-4BC9-B876-AF01534AF792}" type="slidenum">
              <a:rPr kumimoji="0" lang="zh-CN" altLang="en-US" sz="1400" b="1"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cs typeface="+mn-cs"/>
              </a:rPr>
              <a:t>‹#›</a:t>
            </a:fld>
            <a:endParaRPr kumimoji="0" lang="zh-CN" altLang="en-US" sz="1400" b="1"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2" name="标题 1"/>
          <p:cNvSpPr>
            <a:spLocks noGrp="1"/>
          </p:cNvSpPr>
          <p:nvPr>
            <p:ph type="title"/>
          </p:nvPr>
        </p:nvSpPr>
        <p:spPr>
          <a:xfrm>
            <a:off x="527383" y="116632"/>
            <a:ext cx="11425269" cy="654032"/>
          </a:xfrm>
        </p:spPr>
        <p:txBody>
          <a:bodyPr/>
          <a:lstStyle>
            <a:lvl1pPr algn="l">
              <a:defRPr lang="zh-CN" altLang="en-US" sz="2800" b="1" kern="1200" dirty="0">
                <a:solidFill>
                  <a:schemeClr val="accent1">
                    <a:lumMod val="75000"/>
                  </a:schemeClr>
                </a:solidFill>
                <a:effectLst>
                  <a:glow rad="127000">
                    <a:schemeClr val="bg1"/>
                  </a:glow>
                  <a:outerShdw blurRad="38100" dist="38100" dir="2700000" algn="tl">
                    <a:srgbClr val="000000">
                      <a:alpha val="43137"/>
                    </a:srgbClr>
                  </a:outerShdw>
                </a:effectLst>
                <a:latin typeface="微软雅黑" panose="020B0503020204020204" charset="-122"/>
                <a:ea typeface="微软雅黑" panose="020B0503020204020204" charset="-122"/>
                <a:cs typeface="+mj-cs"/>
              </a:defRPr>
            </a:lvl1pPr>
          </a:lstStyle>
          <a:p>
            <a:r>
              <a:rPr lang="zh-CN" altLang="en-US" noProof="1"/>
              <a:t>单击此处编辑母版标题样式</a:t>
            </a:r>
          </a:p>
        </p:txBody>
      </p:sp>
      <p:sp>
        <p:nvSpPr>
          <p:cNvPr id="7" name="内容占位符 2"/>
          <p:cNvSpPr>
            <a:spLocks noGrp="1"/>
          </p:cNvSpPr>
          <p:nvPr>
            <p:ph idx="1"/>
          </p:nvPr>
        </p:nvSpPr>
        <p:spPr>
          <a:xfrm>
            <a:off x="336000" y="1431588"/>
            <a:ext cx="11520000" cy="2213439"/>
          </a:xfrm>
        </p:spPr>
        <p:txBody>
          <a:bodyPr lIns="36000" tIns="36000" rIns="36000" bIns="36000">
            <a:noAutofit/>
          </a:bodyPr>
          <a:lstStyle>
            <a:lvl1pPr marL="360045" indent="-360045" algn="just">
              <a:lnSpc>
                <a:spcPct val="110000"/>
              </a:lnSpc>
              <a:spcBef>
                <a:spcPts val="600"/>
              </a:spcBef>
              <a:buSzPct val="80000"/>
              <a:buFont typeface="Wingdings" panose="05000000000000000000" pitchFamily="2" charset="2"/>
              <a:buChar char="p"/>
              <a:defRPr sz="2400"/>
            </a:lvl1pPr>
            <a:lvl2pPr marL="742950" indent="-285750" algn="just">
              <a:spcBef>
                <a:spcPts val="600"/>
              </a:spcBef>
              <a:buSzPct val="80000"/>
              <a:buFont typeface="Arial" panose="020B0604020202020204" pitchFamily="34" charset="0"/>
              <a:buChar char="•"/>
              <a:defRPr sz="2000"/>
            </a:lvl2pPr>
            <a:lvl3pPr marL="1143000" indent="-228600" algn="just">
              <a:buSzPct val="80000"/>
              <a:buFont typeface="Wingdings" panose="05000000000000000000" pitchFamily="2" charset="2"/>
              <a:buChar char="p"/>
              <a:defRPr sz="1800"/>
            </a:lvl3pPr>
            <a:lvl4pPr marL="1600200" indent="-228600" algn="just">
              <a:buSzPct val="80000"/>
              <a:buFont typeface="Wingdings" panose="05000000000000000000" pitchFamily="2" charset="2"/>
              <a:buChar char="p"/>
              <a:defRPr sz="1600"/>
            </a:lvl4pPr>
            <a:lvl5pPr marL="2057400" indent="-228600" algn="just">
              <a:buSzPct val="80000"/>
              <a:buFont typeface="Wingdings" panose="05000000000000000000" pitchFamily="2" charset="2"/>
              <a:buChar char="p"/>
              <a:defRPr sz="1600"/>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13" name="文本占位符 12"/>
          <p:cNvSpPr>
            <a:spLocks noGrp="1"/>
          </p:cNvSpPr>
          <p:nvPr>
            <p:ph type="body" sz="quarter" idx="12"/>
          </p:nvPr>
        </p:nvSpPr>
        <p:spPr>
          <a:xfrm>
            <a:off x="386880" y="836712"/>
            <a:ext cx="11469760" cy="468000"/>
          </a:xfrm>
          <a:solidFill>
            <a:schemeClr val="accent1">
              <a:lumMod val="75000"/>
            </a:schemeClr>
          </a:solidFill>
          <a:ln>
            <a:noFill/>
          </a:ln>
        </p:spPr>
        <p:txBody>
          <a:bodyPr rtlCol="0" anchor="ctr">
            <a:noAutofit/>
          </a:bodyPr>
          <a:lstStyle>
            <a:lvl1pPr marL="0" indent="0">
              <a:buNone/>
              <a:defRPr lang="zh-CN" altLang="en-US" sz="2400" b="1" kern="100" spc="-30" dirty="0" smtClean="0">
                <a:solidFill>
                  <a:prstClr val="white"/>
                </a:solidFill>
                <a:latin typeface="微软雅黑" panose="020B0503020204020204" charset="-122"/>
                <a:ea typeface="微软雅黑" panose="020B0503020204020204" charset="-122"/>
                <a:cs typeface="Times New Roman" panose="02020603050405020304" pitchFamily="18" charset="0"/>
              </a:defRPr>
            </a:lvl1pPr>
          </a:lstStyle>
          <a:p>
            <a:pPr lvl="0"/>
            <a:r>
              <a:rPr lang="zh-CN" altLang="en-US" noProof="1"/>
              <a:t>单击此处编辑母版文本样式</a:t>
            </a:r>
          </a:p>
        </p:txBody>
      </p:sp>
      <p:sp>
        <p:nvSpPr>
          <p:cNvPr id="6" name="日期占位符 2"/>
          <p:cNvSpPr>
            <a:spLocks noGrp="1"/>
          </p:cNvSpPr>
          <p:nvPr>
            <p:ph type="dt" sz="half" idx="13"/>
          </p:nvPr>
        </p:nvSpPr>
        <p:spPr/>
        <p:txBody>
          <a:bodyPr/>
          <a:lstStyle>
            <a:lvl1pPr>
              <a:defRPr smtClean="0"/>
            </a:lvl1pPr>
          </a:lstStyle>
          <a:p>
            <a:pPr marL="0" marR="0" lvl="0" indent="0" algn="l" defTabSz="914400" rtl="0" eaLnBrk="1" fontAlgn="auto" latinLnBrk="0" hangingPunct="1">
              <a:lnSpc>
                <a:spcPct val="100000"/>
              </a:lnSpc>
              <a:spcBef>
                <a:spcPct val="0"/>
              </a:spcBef>
              <a:spcAft>
                <a:spcPct val="0"/>
              </a:spcAft>
              <a:buClrTx/>
              <a:buSzTx/>
              <a:buFontTx/>
              <a:buNone/>
              <a:defRPr/>
            </a:pPr>
            <a:fld id="{A3DBEEBB-DCF3-45B3-8282-2CE5325BA75C}" type="datetime1">
              <a:rPr kumimoji="0" lang="zh-CN" altLang="en-US" sz="1200" b="0" i="0" u="none" strike="noStrike" kern="1200" cap="none" spc="0" normalizeH="0" baseline="0" noProof="1">
                <a:ln>
                  <a:noFill/>
                </a:ln>
                <a:solidFill>
                  <a:prstClr val="black">
                    <a:tint val="75000"/>
                  </a:prstClr>
                </a:solidFill>
                <a:effectLst/>
                <a:uLnTx/>
                <a:uFillTx/>
                <a:latin typeface="Arial" panose="020B0604020202020204"/>
                <a:ea typeface="微软雅黑" panose="020B0503020204020204" charset="-122"/>
                <a:cs typeface="+mn-cs"/>
              </a:rPr>
              <a:t>2025/2/21</a:t>
            </a:fld>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a:ea typeface="微软雅黑" panose="020B0503020204020204" charset="-122"/>
              <a:cs typeface="+mn-cs"/>
            </a:endParaRPr>
          </a:p>
        </p:txBody>
      </p:sp>
      <p:sp>
        <p:nvSpPr>
          <p:cNvPr id="8" name="页脚占位符 3"/>
          <p:cNvSpPr>
            <a:spLocks noGrp="1"/>
          </p:cNvSpPr>
          <p:nvPr>
            <p:ph type="ftr" sz="quarter" idx="14"/>
          </p:nvPr>
        </p:nvSpPr>
        <p:spPr/>
        <p:txBody>
          <a:bodyPr/>
          <a:lstStyle>
            <a:lvl1pPr>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pitchFamily="34" charset="0"/>
              <a:ea typeface="微软雅黑" panose="020B0503020204020204" charset="-122"/>
              <a:cs typeface="+mn-cs"/>
            </a:endParaRPr>
          </a:p>
        </p:txBody>
      </p:sp>
      <p:sp>
        <p:nvSpPr>
          <p:cNvPr id="9" name="灯片编号占位符 2"/>
          <p:cNvSpPr>
            <a:spLocks noGrp="1"/>
          </p:cNvSpPr>
          <p:nvPr>
            <p:ph type="sldNum" sz="quarter" idx="15"/>
          </p:nvPr>
        </p:nvSpPr>
        <p:spPr/>
        <p:txBody>
          <a:bodyPr/>
          <a:lstStyle>
            <a:lvl1pPr>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24A7EC26-06F4-4159-AF96-3C7212AFA109}" type="slidenum">
              <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rPr>
              <a:t>‹#›</a:t>
            </a:fld>
            <a:endPar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endParaRPr>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696913" y="219075"/>
            <a:ext cx="11037887" cy="776288"/>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nchor="t"/>
          <a:lstStyle/>
          <a:p>
            <a:pPr lvl="0" indent="-228600"/>
            <a:r>
              <a:rPr lang="zh-CN" altLang="en-US" dirty="0"/>
              <a:t>编辑母版文本样式</a:t>
            </a:r>
          </a:p>
          <a:p>
            <a:pPr lvl="1" indent="-228600"/>
            <a:r>
              <a:rPr lang="zh-CN" altLang="en-US" dirty="0"/>
              <a:t>第二级</a:t>
            </a:r>
          </a:p>
          <a:p>
            <a:pPr lvl="2" indent="-228600"/>
            <a:r>
              <a:rPr lang="zh-CN" altLang="en-US" dirty="0"/>
              <a:t>第三级</a:t>
            </a:r>
          </a:p>
          <a:p>
            <a:pPr lvl="3" indent="-228600"/>
            <a:r>
              <a:rPr lang="zh-CN" altLang="en-US" dirty="0"/>
              <a:t>第四级</a:t>
            </a:r>
          </a:p>
          <a:p>
            <a:pPr lvl="4" indent="-228600"/>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defRPr sz="1200" noProof="1">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a:ea typeface="微软雅黑" panose="020B0503020204020204"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defRPr sz="1200" noProof="1">
                <a:solidFill>
                  <a:schemeClr val="tx1">
                    <a:tint val="7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pitchFamily="34" charset="0"/>
              <a:ea typeface="微软雅黑" panose="020B0503020204020204" charset="-122"/>
              <a:cs typeface="+mn-cs"/>
            </a:endParaRPr>
          </a:p>
        </p:txBody>
      </p:sp>
      <p:sp>
        <p:nvSpPr>
          <p:cNvPr id="6" name="灯片编号占位符 5"/>
          <p:cNvSpPr>
            <a:spLocks noGrp="1"/>
          </p:cNvSpPr>
          <p:nvPr>
            <p:ph type="sldNum" sz="quarter" idx="4"/>
          </p:nvPr>
        </p:nvSpPr>
        <p:spPr>
          <a:xfrm>
            <a:off x="9361488" y="6478588"/>
            <a:ext cx="2743200" cy="365125"/>
          </a:xfrm>
          <a:prstGeom prst="rect">
            <a:avLst/>
          </a:prstGeom>
        </p:spPr>
        <p:txBody>
          <a:bodyPr vert="horz" lIns="91440" tIns="45720" rIns="91440" bIns="45720" rtlCol="0" anchor="ctr"/>
          <a:lstStyle>
            <a:lvl1pPr algn="r" eaLnBrk="1" fontAlgn="auto" hangingPunct="1">
              <a:defRPr sz="1400" noProof="1">
                <a:solidFill>
                  <a:srgbClr val="008080"/>
                </a:solidFill>
                <a:latin typeface="+mn-lt"/>
                <a:ea typeface="+mn-ea"/>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98A61D02-9D9C-4436-9CDA-5FCC928CB330}" type="slidenum">
              <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rPr>
              <a:t>‹#›</a:t>
            </a:fld>
            <a:endPar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endParaRPr>
          </a:p>
        </p:txBody>
      </p:sp>
      <p:grpSp>
        <p:nvGrpSpPr>
          <p:cNvPr id="9" name="组合 8"/>
          <p:cNvGrpSpPr/>
          <p:nvPr userDrawn="1"/>
        </p:nvGrpSpPr>
        <p:grpSpPr>
          <a:xfrm>
            <a:off x="398235" y="214728"/>
            <a:ext cx="127000" cy="647700"/>
            <a:chOff x="1752600" y="1765300"/>
            <a:chExt cx="127000" cy="647700"/>
          </a:xfrm>
        </p:grpSpPr>
        <p:sp>
          <p:nvSpPr>
            <p:cNvPr id="10" name="矩形 9"/>
            <p:cNvSpPr/>
            <p:nvPr userDrawn="1"/>
          </p:nvSpPr>
          <p:spPr>
            <a:xfrm>
              <a:off x="1752600" y="1765300"/>
              <a:ext cx="127000" cy="12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1" name="矩形 10"/>
            <p:cNvSpPr/>
            <p:nvPr userDrawn="1"/>
          </p:nvSpPr>
          <p:spPr>
            <a:xfrm>
              <a:off x="1752600" y="1938867"/>
              <a:ext cx="127000" cy="127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2" name="矩形 11"/>
            <p:cNvSpPr/>
            <p:nvPr userDrawn="1"/>
          </p:nvSpPr>
          <p:spPr>
            <a:xfrm>
              <a:off x="1752600" y="2112434"/>
              <a:ext cx="127000" cy="127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3" name="矩形 12"/>
            <p:cNvSpPr/>
            <p:nvPr userDrawn="1"/>
          </p:nvSpPr>
          <p:spPr>
            <a:xfrm>
              <a:off x="1752600" y="2286000"/>
              <a:ext cx="127000" cy="127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dt="0"/>
  <p:txStyles>
    <p:titleStyle>
      <a:lvl1pPr algn="l" rtl="0" eaLnBrk="0" fontAlgn="base" hangingPunct="0">
        <a:lnSpc>
          <a:spcPct val="90000"/>
        </a:lnSpc>
        <a:spcBef>
          <a:spcPct val="0"/>
        </a:spcBef>
        <a:spcAft>
          <a:spcPct val="0"/>
        </a:spcAft>
        <a:defRPr sz="4000" b="1" kern="1200">
          <a:solidFill>
            <a:srgbClr val="127CDC"/>
          </a:solidFill>
          <a:latin typeface="+mj-lt"/>
          <a:ea typeface="+mj-ea"/>
          <a:cs typeface="+mj-cs"/>
        </a:defRPr>
      </a:lvl1pPr>
      <a:lvl2pPr algn="l" rtl="0" eaLnBrk="0" fontAlgn="base" hangingPunct="0">
        <a:lnSpc>
          <a:spcPct val="90000"/>
        </a:lnSpc>
        <a:spcBef>
          <a:spcPct val="0"/>
        </a:spcBef>
        <a:spcAft>
          <a:spcPct val="0"/>
        </a:spcAft>
        <a:defRPr sz="4000" b="1">
          <a:solidFill>
            <a:srgbClr val="008080"/>
          </a:solidFill>
          <a:latin typeface="Arial" panose="020B0604020202020204" pitchFamily="34" charset="0"/>
          <a:ea typeface="微软雅黑" panose="020B0503020204020204" charset="-122"/>
        </a:defRPr>
      </a:lvl2pPr>
      <a:lvl3pPr algn="l" rtl="0" eaLnBrk="0" fontAlgn="base" hangingPunct="0">
        <a:lnSpc>
          <a:spcPct val="90000"/>
        </a:lnSpc>
        <a:spcBef>
          <a:spcPct val="0"/>
        </a:spcBef>
        <a:spcAft>
          <a:spcPct val="0"/>
        </a:spcAft>
        <a:defRPr sz="4000" b="1">
          <a:solidFill>
            <a:srgbClr val="008080"/>
          </a:solidFill>
          <a:latin typeface="Arial" panose="020B0604020202020204" pitchFamily="34" charset="0"/>
          <a:ea typeface="微软雅黑" panose="020B0503020204020204" charset="-122"/>
        </a:defRPr>
      </a:lvl3pPr>
      <a:lvl4pPr algn="l" rtl="0" eaLnBrk="0" fontAlgn="base" hangingPunct="0">
        <a:lnSpc>
          <a:spcPct val="90000"/>
        </a:lnSpc>
        <a:spcBef>
          <a:spcPct val="0"/>
        </a:spcBef>
        <a:spcAft>
          <a:spcPct val="0"/>
        </a:spcAft>
        <a:defRPr sz="4000" b="1">
          <a:solidFill>
            <a:srgbClr val="008080"/>
          </a:solidFill>
          <a:latin typeface="Arial" panose="020B0604020202020204" pitchFamily="34" charset="0"/>
          <a:ea typeface="微软雅黑" panose="020B0503020204020204" charset="-122"/>
        </a:defRPr>
      </a:lvl4pPr>
      <a:lvl5pPr algn="l" rtl="0" eaLnBrk="0" fontAlgn="base" hangingPunct="0">
        <a:lnSpc>
          <a:spcPct val="90000"/>
        </a:lnSpc>
        <a:spcBef>
          <a:spcPct val="0"/>
        </a:spcBef>
        <a:spcAft>
          <a:spcPct val="0"/>
        </a:spcAft>
        <a:defRPr sz="4000" b="1">
          <a:solidFill>
            <a:srgbClr val="008080"/>
          </a:solidFill>
          <a:latin typeface="Arial" panose="020B0604020202020204" pitchFamily="34" charset="0"/>
          <a:ea typeface="微软雅黑" panose="020B0503020204020204" charset="-122"/>
        </a:defRPr>
      </a:lvl5pPr>
      <a:lvl6pPr marL="457200" algn="l" rtl="0" fontAlgn="base">
        <a:lnSpc>
          <a:spcPct val="90000"/>
        </a:lnSpc>
        <a:spcBef>
          <a:spcPct val="0"/>
        </a:spcBef>
        <a:spcAft>
          <a:spcPct val="0"/>
        </a:spcAft>
        <a:defRPr sz="4000" b="1">
          <a:solidFill>
            <a:srgbClr val="008080"/>
          </a:solidFill>
          <a:latin typeface="Arial" panose="020B0604020202020204" pitchFamily="34" charset="0"/>
          <a:ea typeface="微软雅黑" panose="020B0503020204020204" charset="-122"/>
        </a:defRPr>
      </a:lvl6pPr>
      <a:lvl7pPr marL="914400" algn="l" rtl="0" fontAlgn="base">
        <a:lnSpc>
          <a:spcPct val="90000"/>
        </a:lnSpc>
        <a:spcBef>
          <a:spcPct val="0"/>
        </a:spcBef>
        <a:spcAft>
          <a:spcPct val="0"/>
        </a:spcAft>
        <a:defRPr sz="4000" b="1">
          <a:solidFill>
            <a:srgbClr val="008080"/>
          </a:solidFill>
          <a:latin typeface="Arial" panose="020B0604020202020204" pitchFamily="34" charset="0"/>
          <a:ea typeface="微软雅黑" panose="020B0503020204020204" charset="-122"/>
        </a:defRPr>
      </a:lvl7pPr>
      <a:lvl8pPr marL="1371600" algn="l" rtl="0" fontAlgn="base">
        <a:lnSpc>
          <a:spcPct val="90000"/>
        </a:lnSpc>
        <a:spcBef>
          <a:spcPct val="0"/>
        </a:spcBef>
        <a:spcAft>
          <a:spcPct val="0"/>
        </a:spcAft>
        <a:defRPr sz="4000" b="1">
          <a:solidFill>
            <a:srgbClr val="008080"/>
          </a:solidFill>
          <a:latin typeface="Arial" panose="020B0604020202020204" pitchFamily="34" charset="0"/>
          <a:ea typeface="微软雅黑" panose="020B0503020204020204" charset="-122"/>
        </a:defRPr>
      </a:lvl8pPr>
      <a:lvl9pPr marL="1828800" algn="l" rtl="0" fontAlgn="base">
        <a:lnSpc>
          <a:spcPct val="90000"/>
        </a:lnSpc>
        <a:spcBef>
          <a:spcPct val="0"/>
        </a:spcBef>
        <a:spcAft>
          <a:spcPct val="0"/>
        </a:spcAft>
        <a:defRPr sz="4000" b="1">
          <a:solidFill>
            <a:srgbClr val="008080"/>
          </a:solidFill>
          <a:latin typeface="Arial" panose="020B0604020202020204" pitchFamily="34" charset="0"/>
          <a:ea typeface="微软雅黑" panose="020B050302020402020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2.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2.xml"/><Relationship Id="rId5" Type="http://schemas.openxmlformats.org/officeDocument/2006/relationships/tags" Target="../tags/tag6.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2"/>
          <p:cNvSpPr txBox="1">
            <a:spLocks noChangeArrowheads="1"/>
          </p:cNvSpPr>
          <p:nvPr/>
        </p:nvSpPr>
        <p:spPr bwMode="auto">
          <a:xfrm>
            <a:off x="2287775" y="2088104"/>
            <a:ext cx="7009148" cy="172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20000"/>
              </a:lnSpc>
              <a:spcBef>
                <a:spcPct val="0"/>
              </a:spcBef>
              <a:spcAft>
                <a:spcPts val="1200"/>
              </a:spcAft>
              <a:buClrTx/>
              <a:buSzTx/>
              <a:buFontTx/>
              <a:buNone/>
              <a:defRPr/>
            </a:pPr>
            <a:r>
              <a:rPr kumimoji="0" lang="zh-CN" altLang="en-US" sz="4000" b="1" i="0" u="none" strike="noStrike" kern="1200" cap="none" spc="0" normalizeH="0" baseline="0" noProof="0" dirty="0">
                <a:ln>
                  <a:noFill/>
                </a:ln>
                <a:solidFill>
                  <a:srgbClr val="047CC2"/>
                </a:solidFill>
                <a:effectLst/>
                <a:uLnTx/>
                <a:uFillTx/>
                <a:latin typeface="微软雅黑" panose="020B0503020204020204" charset="-122"/>
                <a:ea typeface="微软雅黑" panose="020B0503020204020204" charset="-122"/>
                <a:sym typeface="Arial" panose="020B0604020202020204" pitchFamily="34" charset="0"/>
              </a:rPr>
              <a:t>一体化仿真软件</a:t>
            </a:r>
            <a:r>
              <a:rPr kumimoji="0" sz="4000" b="1" i="0" u="none" strike="noStrike" kern="1200" cap="none" spc="0" normalizeH="0" baseline="0" noProof="0" dirty="0" err="1">
                <a:ln>
                  <a:noFill/>
                </a:ln>
                <a:solidFill>
                  <a:srgbClr val="047CC2"/>
                </a:solidFill>
                <a:effectLst/>
                <a:uLnTx/>
                <a:uFillTx/>
                <a:latin typeface="微软雅黑" panose="020B0503020204020204" charset="-122"/>
                <a:ea typeface="微软雅黑" panose="020B0503020204020204" charset="-122"/>
                <a:sym typeface="Arial" panose="020B0604020202020204" pitchFamily="34" charset="0"/>
              </a:rPr>
              <a:t>组周例会汇报</a:t>
            </a:r>
            <a:endParaRPr kumimoji="0" sz="4000" b="1" i="0" u="none" strike="noStrike" kern="1200" cap="none" spc="0" normalizeH="0" baseline="0" noProof="0" dirty="0">
              <a:ln>
                <a:noFill/>
              </a:ln>
              <a:solidFill>
                <a:srgbClr val="047CC2"/>
              </a:solidFill>
              <a:effectLst/>
              <a:uLnTx/>
              <a:uFillTx/>
              <a:latin typeface="微软雅黑" panose="020B0503020204020204" charset="-122"/>
              <a:ea typeface="微软雅黑" panose="020B0503020204020204" charset="-122"/>
              <a:sym typeface="Arial" panose="020B0604020202020204" pitchFamily="34" charset="0"/>
            </a:endParaRPr>
          </a:p>
          <a:p>
            <a:pPr marL="0" marR="0" lvl="0" indent="0" algn="ctr" defTabSz="914400" rtl="0" eaLnBrk="1" fontAlgn="base" latinLnBrk="0" hangingPunct="1">
              <a:lnSpc>
                <a:spcPct val="120000"/>
              </a:lnSpc>
              <a:spcBef>
                <a:spcPct val="0"/>
              </a:spcBef>
              <a:spcAft>
                <a:spcPts val="1200"/>
              </a:spcAft>
              <a:buClrTx/>
              <a:buSzTx/>
              <a:buFontTx/>
              <a:buNone/>
              <a:defRPr/>
            </a:pPr>
            <a:r>
              <a:rPr kumimoji="0" sz="4000" b="1" i="0" u="none" strike="noStrike" kern="1200" cap="none" spc="0" normalizeH="0" baseline="0" noProof="0" dirty="0">
                <a:ln>
                  <a:noFill/>
                </a:ln>
                <a:solidFill>
                  <a:srgbClr val="047CC2"/>
                </a:solidFill>
                <a:effectLst/>
                <a:uLnTx/>
                <a:uFillTx/>
                <a:latin typeface="微软雅黑" panose="020B0503020204020204" charset="-122"/>
                <a:ea typeface="微软雅黑" panose="020B0503020204020204" charset="-122"/>
                <a:sym typeface="Arial" panose="020B0604020202020204" pitchFamily="34" charset="0"/>
              </a:rPr>
              <a:t>（</a:t>
            </a:r>
            <a:r>
              <a:rPr lang="zh-CN" altLang="en-US" sz="4000" b="1" dirty="0">
                <a:solidFill>
                  <a:srgbClr val="047CC2"/>
                </a:solidFill>
                <a:latin typeface="微软雅黑" panose="020B0503020204020204" charset="-122"/>
                <a:ea typeface="微软雅黑" panose="020B0503020204020204" charset="-122"/>
                <a:sym typeface="Arial" panose="020B0604020202020204" pitchFamily="34" charset="0"/>
              </a:rPr>
              <a:t>第六十五</a:t>
            </a:r>
            <a:r>
              <a:rPr kumimoji="0" sz="4000" b="1" i="0" u="none" strike="noStrike" kern="1200" cap="none" spc="0" normalizeH="0" baseline="0" noProof="0" dirty="0" err="1">
                <a:ln>
                  <a:noFill/>
                </a:ln>
                <a:solidFill>
                  <a:srgbClr val="047CC2"/>
                </a:solidFill>
                <a:effectLst/>
                <a:uLnTx/>
                <a:uFillTx/>
                <a:latin typeface="微软雅黑" panose="020B0503020204020204" charset="-122"/>
                <a:ea typeface="微软雅黑" panose="020B0503020204020204" charset="-122"/>
                <a:sym typeface="Arial" panose="020B0604020202020204" pitchFamily="34" charset="0"/>
              </a:rPr>
              <a:t>期</a:t>
            </a:r>
            <a:r>
              <a:rPr kumimoji="0" sz="4000" b="1" i="0" u="none" strike="noStrike" kern="1200" cap="none" spc="0" normalizeH="0" baseline="0" noProof="0" dirty="0">
                <a:ln>
                  <a:noFill/>
                </a:ln>
                <a:solidFill>
                  <a:srgbClr val="047CC2"/>
                </a:solidFill>
                <a:effectLst/>
                <a:uLnTx/>
                <a:uFillTx/>
                <a:latin typeface="微软雅黑" panose="020B0503020204020204" charset="-122"/>
                <a:ea typeface="微软雅黑" panose="020B0503020204020204" charset="-122"/>
                <a:cs typeface="+mn-cs"/>
                <a:sym typeface="Arial" panose="020B0604020202020204" pitchFamily="34" charset="0"/>
              </a:rPr>
              <a:t>）</a:t>
            </a:r>
            <a:r>
              <a:rPr kumimoji="0" lang="zh-CN" altLang="en-US" sz="4000" b="1" i="0" u="none" strike="noStrike" kern="1200" cap="none" spc="0" normalizeH="0" baseline="0" noProof="0" dirty="0">
                <a:ln>
                  <a:noFill/>
                </a:ln>
                <a:solidFill>
                  <a:srgbClr val="047CC2"/>
                </a:solidFill>
                <a:effectLst/>
                <a:uLnTx/>
                <a:uFillTx/>
                <a:latin typeface="微软雅黑" panose="020B0503020204020204" charset="-122"/>
                <a:ea typeface="微软雅黑" panose="020B0503020204020204" charset="-122"/>
                <a:cs typeface="+mn-cs"/>
                <a:sym typeface="Arial" panose="020B0604020202020204" pitchFamily="34" charset="0"/>
              </a:rPr>
              <a:t> </a:t>
            </a:r>
          </a:p>
        </p:txBody>
      </p:sp>
      <p:sp>
        <p:nvSpPr>
          <p:cNvPr id="4" name="矩形 5"/>
          <p:cNvSpPr/>
          <p:nvPr/>
        </p:nvSpPr>
        <p:spPr>
          <a:xfrm>
            <a:off x="2139704" y="3960335"/>
            <a:ext cx="7475271" cy="737235"/>
          </a:xfrm>
          <a:prstGeom prst="rect">
            <a:avLst/>
          </a:prstGeom>
          <a:noFill/>
          <a:ln w="9525">
            <a:noFill/>
          </a:ln>
        </p:spPr>
        <p:txBody>
          <a:bodyPr wrap="square" anchor="t">
            <a:spAutoFit/>
          </a:bodyPr>
          <a:lstStyle/>
          <a:p>
            <a:pPr algn="ctr">
              <a:lnSpc>
                <a:spcPct val="150000"/>
              </a:lnSpc>
              <a:spcBef>
                <a:spcPts val="600"/>
              </a:spcBef>
              <a:buFont typeface="Arial" panose="020B0604020202020204" pitchFamily="34" charset="0"/>
              <a:buNone/>
            </a:pPr>
            <a:fld id="{BB962C8B-B14F-4D97-AF65-F5344CB8AC3E}" type="datetime2">
              <a:rPr lang="zh-CN" altLang="zh-CN" sz="2800" dirty="0">
                <a:solidFill>
                  <a:srgbClr val="262626"/>
                </a:solidFill>
                <a:latin typeface="Times New Roman" panose="02020603050405020304" pitchFamily="18" charset="0"/>
                <a:cs typeface="Times New Roman" panose="02020603050405020304" pitchFamily="18" charset="0"/>
                <a:sym typeface="黑体" panose="02010609060101010101" pitchFamily="49" charset="-122"/>
              </a:rPr>
              <a:t>2025年2月21日 Friday</a:t>
            </a:fld>
            <a:r>
              <a:rPr lang="zh-CN" altLang="en-US" sz="2800" dirty="0">
                <a:solidFill>
                  <a:srgbClr val="262626"/>
                </a:solidFill>
                <a:latin typeface="Times New Roman" panose="02020603050405020304" pitchFamily="18" charset="0"/>
                <a:cs typeface="Times New Roman" panose="02020603050405020304" pitchFamily="18" charset="0"/>
                <a:sym typeface="黑体" panose="02010609060101010101" pitchFamily="49" charset="-122"/>
              </a:rPr>
              <a:t>   </a:t>
            </a:r>
            <a:r>
              <a:rPr lang="zh-CN" altLang="en-US" sz="2800" dirty="0">
                <a:solidFill>
                  <a:srgbClr val="262626"/>
                </a:solidFill>
                <a:latin typeface="微软雅黑" panose="020B0503020204020204" charset="-122"/>
                <a:sym typeface="黑体" panose="02010609060101010101" pitchFamily="49" charset="-122"/>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0" y="1772885"/>
            <a:ext cx="8977243" cy="5085115"/>
          </a:xfrm>
          <a:prstGeom prst="rect">
            <a:avLst/>
          </a:prstGeom>
        </p:spPr>
      </p:pic>
      <p:sp>
        <p:nvSpPr>
          <p:cNvPr id="10" name="矩形 9"/>
          <p:cNvSpPr/>
          <p:nvPr/>
        </p:nvSpPr>
        <p:spPr>
          <a:xfrm>
            <a:off x="992727" y="2220686"/>
            <a:ext cx="2220686" cy="706755"/>
          </a:xfrm>
          <a:prstGeom prst="rect">
            <a:avLst/>
          </a:prstGeom>
        </p:spPr>
        <p:txBody>
          <a:bodyPr wrap="square">
            <a:spAutoFit/>
          </a:bodyPr>
          <a:lstStyle/>
          <a:p>
            <a:pPr lvl="0" algn="ctr">
              <a:defRPr/>
            </a:pPr>
            <a:r>
              <a:rPr lang="zh-CN" altLang="en-US" sz="4000" b="1" dirty="0">
                <a:solidFill>
                  <a:srgbClr val="127CDC"/>
                </a:solidFill>
                <a:latin typeface="微软雅黑" panose="020B0503020204020204" charset="-122"/>
              </a:rPr>
              <a:t>汇报提纲</a:t>
            </a:r>
          </a:p>
        </p:txBody>
      </p:sp>
      <p:sp>
        <p:nvSpPr>
          <p:cNvPr id="22" name="MH_Others_2"/>
          <p:cNvSpPr txBox="1"/>
          <p:nvPr>
            <p:custDataLst>
              <p:tags r:id="rId1"/>
            </p:custDataLst>
          </p:nvPr>
        </p:nvSpPr>
        <p:spPr>
          <a:xfrm>
            <a:off x="2043526" y="2976113"/>
            <a:ext cx="2794338" cy="430530"/>
          </a:xfrm>
          <a:prstGeom prst="rect">
            <a:avLst/>
          </a:prstGeom>
          <a:noFill/>
        </p:spPr>
        <p:txBody>
          <a:bodyPr wrap="square" lIns="0" tIns="0" rIns="0" bIns="0">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dirty="0">
                <a:ln>
                  <a:noFill/>
                </a:ln>
                <a:solidFill>
                  <a:srgbClr val="000000">
                    <a:lumMod val="50000"/>
                    <a:lumOff val="50000"/>
                  </a:srgbClr>
                </a:solidFill>
                <a:effectLst/>
                <a:uLnTx/>
                <a:uFillTx/>
                <a:ea typeface="微软雅黑" panose="020B0503020204020204" charset="-122"/>
                <a:cs typeface="+mn-cs"/>
                <a:sym typeface="Arial" panose="020B0604020202020204" pitchFamily="34" charset="0"/>
              </a:rPr>
              <a:t>CONTENTS</a:t>
            </a:r>
            <a:endParaRPr kumimoji="0" lang="zh-CN" altLang="en-US" sz="2800" b="1" i="0" u="none" strike="noStrike" kern="1200" cap="none" spc="0" normalizeH="0" baseline="0" noProof="0" dirty="0">
              <a:ln>
                <a:noFill/>
              </a:ln>
              <a:solidFill>
                <a:srgbClr val="000000">
                  <a:lumMod val="50000"/>
                  <a:lumOff val="50000"/>
                </a:srgbClr>
              </a:solidFill>
              <a:effectLst/>
              <a:uLnTx/>
              <a:uFillTx/>
              <a:ea typeface="微软雅黑" panose="020B0503020204020204" charset="-122"/>
              <a:cs typeface="+mn-cs"/>
              <a:sym typeface="Arial" panose="020B0604020202020204" pitchFamily="34" charset="0"/>
            </a:endParaRPr>
          </a:p>
        </p:txBody>
      </p:sp>
      <p:sp>
        <p:nvSpPr>
          <p:cNvPr id="3" name="灯片编号占位符 2"/>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98A61D02-9D9C-4436-9CDA-5FCC928CB330}" type="slidenum">
              <a:rPr kumimoji="0" lang="zh-CN" altLang="en-US" sz="1400" b="0" i="0" u="none" strike="noStrike" kern="1200" cap="none" spc="0" normalizeH="0" baseline="0" noProof="1">
                <a:ln>
                  <a:noFill/>
                </a:ln>
                <a:solidFill>
                  <a:srgbClr val="008080"/>
                </a:solidFill>
                <a:effectLst/>
                <a:uLnTx/>
                <a:uFillTx/>
                <a:latin typeface="+mn-lt"/>
                <a:ea typeface="+mn-ea"/>
                <a:cs typeface="+mn-cs"/>
              </a:rPr>
              <a:t>2</a:t>
            </a:fld>
            <a:endParaRPr kumimoji="0" lang="zh-CN" altLang="en-US" sz="1400" b="0" i="0" u="none" strike="noStrike" kern="1200" cap="none" spc="0" normalizeH="0" baseline="0" noProof="1">
              <a:ln>
                <a:noFill/>
              </a:ln>
              <a:solidFill>
                <a:srgbClr val="008080"/>
              </a:solidFill>
              <a:effectLst/>
              <a:uLnTx/>
              <a:uFillTx/>
              <a:latin typeface="+mn-lt"/>
              <a:ea typeface="+mn-ea"/>
              <a:cs typeface="+mn-cs"/>
            </a:endParaRPr>
          </a:p>
        </p:txBody>
      </p:sp>
      <p:cxnSp>
        <p:nvCxnSpPr>
          <p:cNvPr id="16" name="直接连接符 15"/>
          <p:cNvCxnSpPr/>
          <p:nvPr>
            <p:custDataLst>
              <p:tags r:id="rId2"/>
            </p:custDataLst>
          </p:nvPr>
        </p:nvCxnSpPr>
        <p:spPr>
          <a:xfrm>
            <a:off x="4670002" y="2671863"/>
            <a:ext cx="64800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矩形 16"/>
          <p:cNvSpPr/>
          <p:nvPr>
            <p:custDataLst>
              <p:tags r:id="rId3"/>
            </p:custDataLst>
          </p:nvPr>
        </p:nvSpPr>
        <p:spPr>
          <a:xfrm>
            <a:off x="4670002" y="2155608"/>
            <a:ext cx="3027680" cy="521970"/>
          </a:xfrm>
          <a:prstGeom prst="rect">
            <a:avLst/>
          </a:prstGeom>
        </p:spPr>
        <p:txBody>
          <a:bodyPr wrap="square">
            <a:spAutoFit/>
          </a:bodyPr>
          <a:lstStyle/>
          <a:p>
            <a:pPr algn="l">
              <a:defRPr/>
            </a:pPr>
            <a:r>
              <a:rPr lang="zh-CN" altLang="en-US" sz="2800" kern="0" dirty="0">
                <a:latin typeface="微软雅黑" panose="020B0503020204020204" charset="-122"/>
                <a:sym typeface="+mn-ea"/>
              </a:rPr>
              <a:t>一</a:t>
            </a:r>
            <a:r>
              <a:rPr lang="zh-CN" altLang="en-US" sz="2800" kern="0" dirty="0">
                <a:latin typeface="微软雅黑" panose="020B0503020204020204" charset="-122"/>
              </a:rPr>
              <a:t>、科学研究工作</a:t>
            </a:r>
          </a:p>
        </p:txBody>
      </p:sp>
      <p:sp>
        <p:nvSpPr>
          <p:cNvPr id="18" name="矩形 17"/>
          <p:cNvSpPr/>
          <p:nvPr>
            <p:custDataLst>
              <p:tags r:id="rId4"/>
            </p:custDataLst>
          </p:nvPr>
        </p:nvSpPr>
        <p:spPr>
          <a:xfrm>
            <a:off x="4670002" y="2961321"/>
            <a:ext cx="3027680" cy="521970"/>
          </a:xfrm>
          <a:prstGeom prst="rect">
            <a:avLst/>
          </a:prstGeom>
        </p:spPr>
        <p:txBody>
          <a:bodyPr wrap="square">
            <a:spAutoFit/>
          </a:bodyPr>
          <a:lstStyle/>
          <a:p>
            <a:pPr>
              <a:defRPr/>
            </a:pPr>
            <a:r>
              <a:rPr lang="zh-CN" altLang="en-US" sz="2800" kern="0" dirty="0">
                <a:latin typeface="微软雅黑" panose="020B0503020204020204" charset="-122"/>
                <a:sym typeface="+mn-ea"/>
              </a:rPr>
              <a:t>二</a:t>
            </a:r>
            <a:r>
              <a:rPr lang="zh-CN" altLang="en-US" sz="2800" kern="0" dirty="0">
                <a:latin typeface="微软雅黑" panose="020B0503020204020204" charset="-122"/>
              </a:rPr>
              <a:t>、本周工作计划</a:t>
            </a:r>
          </a:p>
        </p:txBody>
      </p:sp>
      <p:cxnSp>
        <p:nvCxnSpPr>
          <p:cNvPr id="19" name="直接连接符 18"/>
          <p:cNvCxnSpPr/>
          <p:nvPr>
            <p:custDataLst>
              <p:tags r:id="rId5"/>
            </p:custDataLst>
          </p:nvPr>
        </p:nvCxnSpPr>
        <p:spPr>
          <a:xfrm>
            <a:off x="4670002" y="3463606"/>
            <a:ext cx="64800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A2DC5-D387-1BE8-7D1A-9017585183F9}"/>
            </a:ext>
          </a:extLst>
        </p:cNvPr>
        <p:cNvGrpSpPr/>
        <p:nvPr/>
      </p:nvGrpSpPr>
      <p:grpSpPr>
        <a:xfrm>
          <a:off x="0" y="0"/>
          <a:ext cx="0" cy="0"/>
          <a:chOff x="0" y="0"/>
          <a:chExt cx="0" cy="0"/>
        </a:xfrm>
      </p:grpSpPr>
      <p:sp>
        <p:nvSpPr>
          <p:cNvPr id="18" name="标题 17">
            <a:extLst>
              <a:ext uri="{FF2B5EF4-FFF2-40B4-BE49-F238E27FC236}">
                <a16:creationId xmlns:a16="http://schemas.microsoft.com/office/drawing/2014/main" id="{A94FED0A-AD27-CA53-929A-34F48872CB0A}"/>
              </a:ext>
            </a:extLst>
          </p:cNvPr>
          <p:cNvSpPr>
            <a:spLocks noGrp="1"/>
          </p:cNvSpPr>
          <p:nvPr>
            <p:ph type="title"/>
          </p:nvPr>
        </p:nvSpPr>
        <p:spPr/>
        <p:txBody>
          <a:bodyPr/>
          <a:lstStyle/>
          <a:p>
            <a:r>
              <a:rPr lang="zh-CN" altLang="en-US" dirty="0">
                <a:solidFill>
                  <a:srgbClr val="0078E7"/>
                </a:solidFill>
                <a:latin typeface="Arial" panose="020B0604020202020204" pitchFamily="34" charset="0"/>
                <a:ea typeface="微软雅黑" panose="020B0503020204020204" charset="-122"/>
                <a:sym typeface="微软雅黑" panose="020B0503020204020204" charset="-122"/>
              </a:rPr>
              <a:t>一、团队建设</a:t>
            </a:r>
          </a:p>
        </p:txBody>
      </p:sp>
      <p:sp>
        <p:nvSpPr>
          <p:cNvPr id="2" name="灯片编号占位符 1">
            <a:extLst>
              <a:ext uri="{FF2B5EF4-FFF2-40B4-BE49-F238E27FC236}">
                <a16:creationId xmlns:a16="http://schemas.microsoft.com/office/drawing/2014/main" id="{B4AF2DD3-2E6E-CA39-2A26-B943D43AF54B}"/>
              </a:ext>
            </a:extLst>
          </p:cNvPr>
          <p:cNvSpPr>
            <a:spLocks noGrp="1"/>
          </p:cNvSpPr>
          <p:nvPr>
            <p:ph type="sldNum" sz="quarter" idx="12"/>
          </p:nvPr>
        </p:nvSpPr>
        <p:spPr>
          <a:xfrm>
            <a:off x="9333352" y="6478588"/>
            <a:ext cx="2743200" cy="365125"/>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98A61D02-9D9C-4436-9CDA-5FCC928CB330}" type="slidenum">
              <a:rPr kumimoji="0" lang="zh-CN" altLang="en-US" sz="1400" b="0" i="0" u="none" strike="noStrike" kern="1200" cap="none" spc="0" normalizeH="0" baseline="0" noProof="1">
                <a:ln>
                  <a:noFill/>
                </a:ln>
                <a:solidFill>
                  <a:srgbClr val="008080"/>
                </a:solidFill>
                <a:effectLst/>
                <a:uLnTx/>
                <a:uFillTx/>
                <a:latin typeface="+mn-lt"/>
                <a:ea typeface="+mn-ea"/>
                <a:cs typeface="+mn-cs"/>
              </a:rPr>
              <a:t>3</a:t>
            </a:fld>
            <a:endParaRPr kumimoji="0" lang="zh-CN" altLang="en-US" sz="1400" b="0" i="0" u="none" strike="noStrike" kern="1200" cap="none" spc="0" normalizeH="0" baseline="0" noProof="1">
              <a:ln>
                <a:noFill/>
              </a:ln>
              <a:solidFill>
                <a:srgbClr val="008080"/>
              </a:solidFill>
              <a:effectLst/>
              <a:uLnTx/>
              <a:uFillTx/>
              <a:latin typeface="+mn-lt"/>
              <a:ea typeface="+mn-ea"/>
              <a:cs typeface="+mn-cs"/>
            </a:endParaRPr>
          </a:p>
        </p:txBody>
      </p:sp>
      <p:sp>
        <p:nvSpPr>
          <p:cNvPr id="8" name="矩形 7">
            <a:extLst>
              <a:ext uri="{FF2B5EF4-FFF2-40B4-BE49-F238E27FC236}">
                <a16:creationId xmlns:a16="http://schemas.microsoft.com/office/drawing/2014/main" id="{BE723F5B-0F80-FA41-CFE2-7D0C64658E86}"/>
              </a:ext>
            </a:extLst>
          </p:cNvPr>
          <p:cNvSpPr/>
          <p:nvPr>
            <p:custDataLst>
              <p:tags r:id="rId1"/>
            </p:custDataLst>
          </p:nvPr>
        </p:nvSpPr>
        <p:spPr>
          <a:xfrm>
            <a:off x="612348" y="1161617"/>
            <a:ext cx="11207016" cy="2224327"/>
          </a:xfrm>
          <a:prstGeom prst="rect">
            <a:avLst/>
          </a:prstGeom>
          <a:noFill/>
          <a:ln w="12700">
            <a:solidFill>
              <a:schemeClr val="accent1"/>
            </a:solidFill>
          </a:ln>
        </p:spPr>
        <p:txBody>
          <a:bodyPr wrap="square">
            <a:spAutoFit/>
          </a:bodyPr>
          <a:lstStyle/>
          <a:p>
            <a:pPr marL="342900" lvl="0" indent="-342900" algn="just">
              <a:lnSpc>
                <a:spcPct val="200000"/>
              </a:lnSpc>
              <a:buClr>
                <a:srgbClr val="000000"/>
              </a:buClr>
              <a:buFont typeface="Wingdings" panose="05000000000000000000" pitchFamily="2" charset="2"/>
              <a:buChar char="p"/>
            </a:pPr>
            <a:r>
              <a:rPr lang="zh-CN" altLang="en-US" dirty="0">
                <a:solidFill>
                  <a:schemeClr val="tx1"/>
                </a:solidFill>
              </a:rPr>
              <a:t>参加王加浩博士</a:t>
            </a:r>
            <a:r>
              <a:rPr lang="en-US" altLang="zh-CN" dirty="0">
                <a:solidFill>
                  <a:schemeClr val="tx1"/>
                </a:solidFill>
              </a:rPr>
              <a:t>《</a:t>
            </a:r>
            <a:r>
              <a:rPr lang="zh-CN" altLang="en-US" dirty="0">
                <a:solidFill>
                  <a:schemeClr val="tx1"/>
                </a:solidFill>
              </a:rPr>
              <a:t>仿生流动控制及多物理场流体拓扑优化</a:t>
            </a:r>
            <a:r>
              <a:rPr lang="en-US" altLang="zh-CN" dirty="0">
                <a:solidFill>
                  <a:schemeClr val="tx1"/>
                </a:solidFill>
              </a:rPr>
              <a:t>》</a:t>
            </a:r>
            <a:r>
              <a:rPr lang="zh-CN" altLang="en-US" dirty="0">
                <a:solidFill>
                  <a:schemeClr val="tx1"/>
                </a:solidFill>
              </a:rPr>
              <a:t>主题交流；</a:t>
            </a:r>
          </a:p>
          <a:p>
            <a:pPr marL="342900" lvl="0" indent="-342900" algn="just">
              <a:lnSpc>
                <a:spcPct val="200000"/>
              </a:lnSpc>
              <a:buClr>
                <a:srgbClr val="000000"/>
              </a:buClr>
              <a:buFont typeface="Wingdings" panose="05000000000000000000" pitchFamily="2" charset="2"/>
              <a:buChar char="p"/>
            </a:pPr>
            <a:r>
              <a:rPr lang="zh-CN" altLang="en-US" dirty="0">
                <a:solidFill>
                  <a:schemeClr val="tx1"/>
                </a:solidFill>
              </a:rPr>
              <a:t>邀请东北农业大学李岩教授作</a:t>
            </a:r>
            <a:r>
              <a:rPr lang="en-US" altLang="zh-CN" dirty="0">
                <a:solidFill>
                  <a:schemeClr val="tx1"/>
                </a:solidFill>
              </a:rPr>
              <a:t>《</a:t>
            </a:r>
            <a:r>
              <a:rPr lang="zh-CN" altLang="en-US" dirty="0">
                <a:solidFill>
                  <a:schemeClr val="tx1"/>
                </a:solidFill>
              </a:rPr>
              <a:t>风电机组叶片结冰及其防护</a:t>
            </a:r>
            <a:r>
              <a:rPr lang="en-US" altLang="zh-CN" dirty="0">
                <a:solidFill>
                  <a:schemeClr val="tx1"/>
                </a:solidFill>
              </a:rPr>
              <a:t>》</a:t>
            </a:r>
            <a:r>
              <a:rPr lang="zh-CN" altLang="en-US" dirty="0">
                <a:solidFill>
                  <a:schemeClr val="tx1"/>
                </a:solidFill>
              </a:rPr>
              <a:t>专题讲座；</a:t>
            </a:r>
          </a:p>
          <a:p>
            <a:pPr marL="342900" lvl="0" indent="-342900" algn="just">
              <a:lnSpc>
                <a:spcPct val="200000"/>
              </a:lnSpc>
              <a:buClr>
                <a:srgbClr val="000000"/>
              </a:buClr>
              <a:buFont typeface="Wingdings" panose="05000000000000000000" pitchFamily="2" charset="2"/>
              <a:buChar char="p"/>
            </a:pPr>
            <a:r>
              <a:rPr lang="zh-CN" altLang="en-US" dirty="0">
                <a:solidFill>
                  <a:schemeClr val="tx1"/>
                </a:solidFill>
              </a:rPr>
              <a:t>参加软件组</a:t>
            </a:r>
            <a:r>
              <a:rPr lang="en-US" altLang="zh-CN" dirty="0">
                <a:solidFill>
                  <a:schemeClr val="tx1"/>
                </a:solidFill>
              </a:rPr>
              <a:t>《2025 </a:t>
            </a:r>
            <a:r>
              <a:rPr lang="zh-CN" altLang="en-US" dirty="0">
                <a:solidFill>
                  <a:schemeClr val="tx1"/>
                </a:solidFill>
              </a:rPr>
              <a:t>年度任务清单和任务书专题会</a:t>
            </a:r>
            <a:r>
              <a:rPr lang="en-US" altLang="zh-CN" dirty="0">
                <a:solidFill>
                  <a:schemeClr val="tx1"/>
                </a:solidFill>
              </a:rPr>
              <a:t>》</a:t>
            </a:r>
            <a:r>
              <a:rPr lang="zh-CN" altLang="en-US" dirty="0">
                <a:solidFill>
                  <a:schemeClr val="tx1"/>
                </a:solidFill>
              </a:rPr>
              <a:t>；</a:t>
            </a:r>
          </a:p>
          <a:p>
            <a:pPr marL="342900" lvl="0" indent="-342900" algn="just">
              <a:lnSpc>
                <a:spcPct val="200000"/>
              </a:lnSpc>
              <a:buClr>
                <a:srgbClr val="000000"/>
              </a:buClr>
              <a:buFont typeface="Wingdings" panose="05000000000000000000" pitchFamily="2" charset="2"/>
              <a:buChar char="p"/>
            </a:pPr>
            <a:r>
              <a:rPr lang="zh-CN" altLang="en-US" dirty="0">
                <a:solidFill>
                  <a:schemeClr val="tx1"/>
                </a:solidFill>
              </a:rPr>
              <a:t>编写</a:t>
            </a:r>
            <a:r>
              <a:rPr lang="en-US" altLang="zh-CN" dirty="0">
                <a:solidFill>
                  <a:schemeClr val="tx1"/>
                </a:solidFill>
              </a:rPr>
              <a:t>《</a:t>
            </a:r>
            <a:r>
              <a:rPr lang="zh-CN" altLang="en-US" dirty="0">
                <a:solidFill>
                  <a:schemeClr val="tx1"/>
                </a:solidFill>
              </a:rPr>
              <a:t>风电机组团队超算算力使用情况说明</a:t>
            </a:r>
            <a:r>
              <a:rPr lang="en-US" altLang="zh-CN" dirty="0">
                <a:solidFill>
                  <a:schemeClr val="tx1"/>
                </a:solidFill>
              </a:rPr>
              <a:t>》</a:t>
            </a:r>
            <a:r>
              <a:rPr lang="zh-CN" altLang="en-US" dirty="0">
                <a:solidFill>
                  <a:schemeClr val="tx1"/>
                </a:solidFill>
              </a:rPr>
              <a:t>，向科创部申请增加</a:t>
            </a:r>
            <a:r>
              <a:rPr lang="en-US" altLang="zh-CN" dirty="0">
                <a:solidFill>
                  <a:schemeClr val="tx1"/>
                </a:solidFill>
              </a:rPr>
              <a:t>100</a:t>
            </a:r>
            <a:r>
              <a:rPr lang="zh-CN" altLang="en-US" dirty="0">
                <a:solidFill>
                  <a:schemeClr val="tx1"/>
                </a:solidFill>
              </a:rPr>
              <a:t>万核时。</a:t>
            </a:r>
          </a:p>
        </p:txBody>
      </p:sp>
    </p:spTree>
    <p:extLst>
      <p:ext uri="{BB962C8B-B14F-4D97-AF65-F5344CB8AC3E}">
        <p14:creationId xmlns:p14="http://schemas.microsoft.com/office/powerpoint/2010/main" val="3156607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标题 17"/>
          <p:cNvSpPr>
            <a:spLocks noGrp="1"/>
          </p:cNvSpPr>
          <p:nvPr>
            <p:ph type="title"/>
          </p:nvPr>
        </p:nvSpPr>
        <p:spPr/>
        <p:txBody>
          <a:bodyPr/>
          <a:lstStyle/>
          <a:p>
            <a:r>
              <a:rPr lang="zh-CN" altLang="en-US" dirty="0">
                <a:solidFill>
                  <a:srgbClr val="0078E7"/>
                </a:solidFill>
                <a:latin typeface="Arial" panose="020B0604020202020204" pitchFamily="34" charset="0"/>
                <a:ea typeface="微软雅黑" panose="020B0503020204020204" charset="-122"/>
                <a:sym typeface="微软雅黑" panose="020B0503020204020204" charset="-122"/>
              </a:rPr>
              <a:t>二、科学研究工作</a:t>
            </a:r>
          </a:p>
        </p:txBody>
      </p:sp>
      <p:sp>
        <p:nvSpPr>
          <p:cNvPr id="2" name="灯片编号占位符 1"/>
          <p:cNvSpPr>
            <a:spLocks noGrp="1"/>
          </p:cNvSpPr>
          <p:nvPr>
            <p:ph type="sldNum" sz="quarter" idx="12"/>
          </p:nvPr>
        </p:nvSpPr>
        <p:spPr>
          <a:xfrm>
            <a:off x="9333352" y="6478588"/>
            <a:ext cx="2743200" cy="365125"/>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98A61D02-9D9C-4436-9CDA-5FCC928CB330}" type="slidenum">
              <a:rPr kumimoji="0" lang="zh-CN" altLang="en-US" sz="1400" b="0" i="0" u="none" strike="noStrike" kern="1200" cap="none" spc="0" normalizeH="0" baseline="0" noProof="1">
                <a:ln>
                  <a:noFill/>
                </a:ln>
                <a:solidFill>
                  <a:srgbClr val="008080"/>
                </a:solidFill>
                <a:effectLst/>
                <a:uLnTx/>
                <a:uFillTx/>
                <a:latin typeface="+mn-lt"/>
                <a:ea typeface="+mn-ea"/>
                <a:cs typeface="+mn-cs"/>
              </a:rPr>
              <a:t>4</a:t>
            </a:fld>
            <a:endParaRPr kumimoji="0" lang="zh-CN" altLang="en-US" sz="1400" b="0" i="0" u="none" strike="noStrike" kern="1200" cap="none" spc="0" normalizeH="0" baseline="0" noProof="1">
              <a:ln>
                <a:noFill/>
              </a:ln>
              <a:solidFill>
                <a:srgbClr val="008080"/>
              </a:solidFill>
              <a:effectLst/>
              <a:uLnTx/>
              <a:uFillTx/>
              <a:latin typeface="+mn-lt"/>
              <a:ea typeface="+mn-ea"/>
              <a:cs typeface="+mn-cs"/>
            </a:endParaRPr>
          </a:p>
        </p:txBody>
      </p:sp>
      <p:sp>
        <p:nvSpPr>
          <p:cNvPr id="8" name="矩形 7"/>
          <p:cNvSpPr/>
          <p:nvPr>
            <p:custDataLst>
              <p:tags r:id="rId1"/>
            </p:custDataLst>
          </p:nvPr>
        </p:nvSpPr>
        <p:spPr>
          <a:xfrm>
            <a:off x="612348" y="1161617"/>
            <a:ext cx="11207016" cy="4440318"/>
          </a:xfrm>
          <a:prstGeom prst="rect">
            <a:avLst/>
          </a:prstGeom>
          <a:noFill/>
          <a:ln w="12700">
            <a:solidFill>
              <a:schemeClr val="accent1"/>
            </a:solidFill>
          </a:ln>
        </p:spPr>
        <p:txBody>
          <a:bodyPr wrap="square">
            <a:spAutoFit/>
          </a:bodyPr>
          <a:lstStyle/>
          <a:p>
            <a:pPr marL="342900" lvl="0" indent="-342900" algn="just">
              <a:lnSpc>
                <a:spcPct val="200000"/>
              </a:lnSpc>
              <a:buClr>
                <a:srgbClr val="000000"/>
              </a:buClr>
              <a:buFont typeface="Wingdings" panose="05000000000000000000" pitchFamily="2" charset="2"/>
              <a:buChar char="p"/>
            </a:pPr>
            <a:r>
              <a:rPr lang="zh-CN" altLang="en-US" b="1" dirty="0">
                <a:solidFill>
                  <a:schemeClr val="tx1"/>
                </a:solidFill>
              </a:rPr>
              <a:t>环境模块：</a:t>
            </a:r>
            <a:r>
              <a:rPr lang="zh-CN" altLang="en-US" dirty="0">
                <a:solidFill>
                  <a:schemeClr val="tx1"/>
                </a:solidFill>
              </a:rPr>
              <a:t>解决风模块求解相关函数矩阵时调用</a:t>
            </a:r>
            <a:r>
              <a:rPr lang="en" altLang="zh-CN" dirty="0">
                <a:solidFill>
                  <a:schemeClr val="tx1"/>
                </a:solidFill>
              </a:rPr>
              <a:t>Csc</a:t>
            </a:r>
            <a:r>
              <a:rPr lang="zh-CN" altLang="en-US" dirty="0">
                <a:solidFill>
                  <a:schemeClr val="tx1"/>
                </a:solidFill>
              </a:rPr>
              <a:t>稀疏矩阵库后，运算结果偏大的问题；解决风模块求解的协谱矩阵在调用</a:t>
            </a:r>
            <a:r>
              <a:rPr lang="en" altLang="zh-CN" dirty="0">
                <a:solidFill>
                  <a:schemeClr val="tx1"/>
                </a:solidFill>
              </a:rPr>
              <a:t>Csc</a:t>
            </a:r>
            <a:r>
              <a:rPr lang="zh-CN" altLang="en-US" dirty="0">
                <a:solidFill>
                  <a:schemeClr val="tx1"/>
                </a:solidFill>
              </a:rPr>
              <a:t>稀疏矩阵库后存在的乱序问题。</a:t>
            </a:r>
          </a:p>
          <a:p>
            <a:pPr marL="342900" lvl="0" indent="-342900" algn="just">
              <a:lnSpc>
                <a:spcPct val="200000"/>
              </a:lnSpc>
              <a:buClr>
                <a:srgbClr val="000000"/>
              </a:buClr>
              <a:buFont typeface="Wingdings" panose="05000000000000000000" pitchFamily="2" charset="2"/>
              <a:buChar char="p"/>
            </a:pPr>
            <a:r>
              <a:rPr lang="zh-CN" altLang="en-US" b="1" dirty="0">
                <a:solidFill>
                  <a:schemeClr val="tx1"/>
                </a:solidFill>
              </a:rPr>
              <a:t>气动模块：</a:t>
            </a:r>
            <a:r>
              <a:rPr lang="zh-CN" altLang="en-US" dirty="0">
                <a:solidFill>
                  <a:schemeClr val="tx1"/>
                </a:solidFill>
              </a:rPr>
              <a:t>编写从方向余弦矩阵中求解实时扭角的</a:t>
            </a:r>
            <a:r>
              <a:rPr lang="en" altLang="zh-CN" dirty="0" err="1">
                <a:solidFill>
                  <a:schemeClr val="tx1"/>
                </a:solidFill>
              </a:rPr>
              <a:t>EulerExtract</a:t>
            </a:r>
            <a:r>
              <a:rPr lang="zh-CN" altLang="en-US" dirty="0">
                <a:solidFill>
                  <a:schemeClr val="tx1"/>
                </a:solidFill>
              </a:rPr>
              <a:t>函数并调试通过；研究与多体模块间的载荷传递方法。</a:t>
            </a:r>
          </a:p>
          <a:p>
            <a:pPr marL="342900" lvl="0" indent="-342900" algn="just">
              <a:lnSpc>
                <a:spcPct val="200000"/>
              </a:lnSpc>
              <a:buClr>
                <a:srgbClr val="000000"/>
              </a:buClr>
              <a:buFont typeface="Wingdings" panose="05000000000000000000" pitchFamily="2" charset="2"/>
              <a:buChar char="p"/>
            </a:pPr>
            <a:r>
              <a:rPr lang="zh-CN" altLang="en-US" b="1" dirty="0">
                <a:solidFill>
                  <a:schemeClr val="tx1"/>
                </a:solidFill>
              </a:rPr>
              <a:t>结构模块：</a:t>
            </a:r>
            <a:r>
              <a:rPr lang="zh-CN" altLang="en-US" dirty="0">
                <a:solidFill>
                  <a:schemeClr val="tx1"/>
                </a:solidFill>
              </a:rPr>
              <a:t>研究</a:t>
            </a:r>
            <a:r>
              <a:rPr lang="en" altLang="zh-CN" dirty="0">
                <a:solidFill>
                  <a:schemeClr val="tx1"/>
                </a:solidFill>
              </a:rPr>
              <a:t>Bladed steady calculation</a:t>
            </a:r>
            <a:r>
              <a:rPr lang="zh-CN" altLang="en-US" dirty="0">
                <a:solidFill>
                  <a:schemeClr val="tx1"/>
                </a:solidFill>
              </a:rPr>
              <a:t>中各任务流程序的实现方式；按任务清单梳理结构模块的工作及时间节点；依据</a:t>
            </a:r>
            <a:r>
              <a:rPr lang="en" altLang="zh-CN" dirty="0" err="1">
                <a:solidFill>
                  <a:schemeClr val="tx1"/>
                </a:solidFill>
              </a:rPr>
              <a:t>Windio</a:t>
            </a:r>
            <a:r>
              <a:rPr lang="zh-CN" altLang="en-US" dirty="0">
                <a:solidFill>
                  <a:schemeClr val="tx1"/>
                </a:solidFill>
              </a:rPr>
              <a:t>完成风电机组模型文件中风轮、机舱、塔筒的</a:t>
            </a:r>
            <a:r>
              <a:rPr lang="en" altLang="zh-CN" dirty="0">
                <a:solidFill>
                  <a:schemeClr val="tx1"/>
                </a:solidFill>
              </a:rPr>
              <a:t>Rust</a:t>
            </a:r>
            <a:r>
              <a:rPr lang="zh-CN" altLang="en-US" dirty="0">
                <a:solidFill>
                  <a:schemeClr val="tx1"/>
                </a:solidFill>
              </a:rPr>
              <a:t>结构体定义。完成多体动力学模块机组偏航自由度代码</a:t>
            </a:r>
            <a:r>
              <a:rPr lang="en" altLang="zh-CN" dirty="0">
                <a:solidFill>
                  <a:schemeClr val="tx1"/>
                </a:solidFill>
              </a:rPr>
              <a:t>debug</a:t>
            </a:r>
            <a:r>
              <a:rPr lang="zh-CN" altLang="en" dirty="0">
                <a:solidFill>
                  <a:schemeClr val="tx1"/>
                </a:solidFill>
              </a:rPr>
              <a:t>，</a:t>
            </a:r>
            <a:r>
              <a:rPr lang="zh-CN" altLang="en-US" dirty="0">
                <a:solidFill>
                  <a:schemeClr val="tx1"/>
                </a:solidFill>
              </a:rPr>
              <a:t>更新</a:t>
            </a:r>
            <a:r>
              <a:rPr lang="en" altLang="zh-CN" dirty="0">
                <a:solidFill>
                  <a:schemeClr val="tx1"/>
                </a:solidFill>
              </a:rPr>
              <a:t>git</a:t>
            </a:r>
            <a:r>
              <a:rPr lang="zh-CN" altLang="en-US" dirty="0">
                <a:solidFill>
                  <a:schemeClr val="tx1"/>
                </a:solidFill>
              </a:rPr>
              <a:t>仓库代码；验证多体向气动传递的叶片变形量、叶素单元朝向正确性，推进多体与气动双向耦合。</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3718F-B73D-46F1-4465-19AE186CF994}"/>
            </a:ext>
          </a:extLst>
        </p:cNvPr>
        <p:cNvGrpSpPr/>
        <p:nvPr/>
      </p:nvGrpSpPr>
      <p:grpSpPr>
        <a:xfrm>
          <a:off x="0" y="0"/>
          <a:ext cx="0" cy="0"/>
          <a:chOff x="0" y="0"/>
          <a:chExt cx="0" cy="0"/>
        </a:xfrm>
      </p:grpSpPr>
      <p:sp>
        <p:nvSpPr>
          <p:cNvPr id="18" name="标题 17">
            <a:extLst>
              <a:ext uri="{FF2B5EF4-FFF2-40B4-BE49-F238E27FC236}">
                <a16:creationId xmlns:a16="http://schemas.microsoft.com/office/drawing/2014/main" id="{74EE66C8-364C-9E93-6776-6AA919C47EFD}"/>
              </a:ext>
            </a:extLst>
          </p:cNvPr>
          <p:cNvSpPr>
            <a:spLocks noGrp="1"/>
          </p:cNvSpPr>
          <p:nvPr>
            <p:ph type="title"/>
          </p:nvPr>
        </p:nvSpPr>
        <p:spPr/>
        <p:txBody>
          <a:bodyPr/>
          <a:lstStyle/>
          <a:p>
            <a:r>
              <a:rPr lang="zh-CN" altLang="en-US" dirty="0">
                <a:solidFill>
                  <a:srgbClr val="0078E7"/>
                </a:solidFill>
                <a:latin typeface="Arial" panose="020B0604020202020204" pitchFamily="34" charset="0"/>
                <a:ea typeface="微软雅黑" panose="020B0503020204020204" charset="-122"/>
                <a:sym typeface="微软雅黑" panose="020B0503020204020204" charset="-122"/>
              </a:rPr>
              <a:t>二、科学研究工作</a:t>
            </a:r>
          </a:p>
        </p:txBody>
      </p:sp>
      <p:sp>
        <p:nvSpPr>
          <p:cNvPr id="2" name="灯片编号占位符 1">
            <a:extLst>
              <a:ext uri="{FF2B5EF4-FFF2-40B4-BE49-F238E27FC236}">
                <a16:creationId xmlns:a16="http://schemas.microsoft.com/office/drawing/2014/main" id="{A8D49B26-760D-3A7F-1F22-58837E7D7F35}"/>
              </a:ext>
            </a:extLst>
          </p:cNvPr>
          <p:cNvSpPr>
            <a:spLocks noGrp="1"/>
          </p:cNvSpPr>
          <p:nvPr>
            <p:ph type="sldNum" sz="quarter" idx="12"/>
          </p:nvPr>
        </p:nvSpPr>
        <p:spPr>
          <a:xfrm>
            <a:off x="9333352" y="6478588"/>
            <a:ext cx="2743200" cy="365125"/>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98A61D02-9D9C-4436-9CDA-5FCC928CB330}" type="slidenum">
              <a:rPr kumimoji="0" lang="zh-CN" altLang="en-US" sz="1400" b="0" i="0" u="none" strike="noStrike" kern="1200" cap="none" spc="0" normalizeH="0" baseline="0" noProof="1">
                <a:ln>
                  <a:noFill/>
                </a:ln>
                <a:solidFill>
                  <a:srgbClr val="008080"/>
                </a:solidFill>
                <a:effectLst/>
                <a:uLnTx/>
                <a:uFillTx/>
                <a:latin typeface="+mn-lt"/>
                <a:ea typeface="+mn-ea"/>
                <a:cs typeface="+mn-cs"/>
              </a:rPr>
              <a:t>5</a:t>
            </a:fld>
            <a:endParaRPr kumimoji="0" lang="zh-CN" altLang="en-US" sz="1400" b="0" i="0" u="none" strike="noStrike" kern="1200" cap="none" spc="0" normalizeH="0" baseline="0" noProof="1">
              <a:ln>
                <a:noFill/>
              </a:ln>
              <a:solidFill>
                <a:srgbClr val="008080"/>
              </a:solidFill>
              <a:effectLst/>
              <a:uLnTx/>
              <a:uFillTx/>
              <a:latin typeface="+mn-lt"/>
              <a:ea typeface="+mn-ea"/>
              <a:cs typeface="+mn-cs"/>
            </a:endParaRPr>
          </a:p>
        </p:txBody>
      </p:sp>
      <p:sp>
        <p:nvSpPr>
          <p:cNvPr id="8" name="矩形 7">
            <a:extLst>
              <a:ext uri="{FF2B5EF4-FFF2-40B4-BE49-F238E27FC236}">
                <a16:creationId xmlns:a16="http://schemas.microsoft.com/office/drawing/2014/main" id="{AECD1EA7-FA87-C5D3-DEF6-E59DDEA53A82}"/>
              </a:ext>
            </a:extLst>
          </p:cNvPr>
          <p:cNvSpPr/>
          <p:nvPr>
            <p:custDataLst>
              <p:tags r:id="rId1"/>
            </p:custDataLst>
          </p:nvPr>
        </p:nvSpPr>
        <p:spPr>
          <a:xfrm>
            <a:off x="612348" y="1161617"/>
            <a:ext cx="11207016" cy="3332322"/>
          </a:xfrm>
          <a:prstGeom prst="rect">
            <a:avLst/>
          </a:prstGeom>
          <a:noFill/>
          <a:ln w="12700">
            <a:solidFill>
              <a:schemeClr val="accent1"/>
            </a:solidFill>
          </a:ln>
        </p:spPr>
        <p:txBody>
          <a:bodyPr wrap="square">
            <a:spAutoFit/>
          </a:bodyPr>
          <a:lstStyle/>
          <a:p>
            <a:pPr marL="342900" lvl="0" indent="-342900" algn="just">
              <a:lnSpc>
                <a:spcPct val="200000"/>
              </a:lnSpc>
              <a:buClr>
                <a:srgbClr val="000000"/>
              </a:buClr>
              <a:buFont typeface="Wingdings" panose="05000000000000000000" pitchFamily="2" charset="2"/>
              <a:buChar char="p"/>
            </a:pPr>
            <a:r>
              <a:rPr lang="zh-CN" altLang="en-US" b="1" dirty="0">
                <a:sym typeface="+mn-ea"/>
              </a:rPr>
              <a:t>水动模块</a:t>
            </a:r>
            <a:r>
              <a:rPr lang="zh-CN" altLang="en-US" dirty="0">
                <a:sym typeface="+mn-ea"/>
              </a:rPr>
              <a:t>：完成基于</a:t>
            </a:r>
            <a:r>
              <a:rPr lang="en" altLang="zh-CN" dirty="0">
                <a:sym typeface="+mn-ea"/>
              </a:rPr>
              <a:t>HERO</a:t>
            </a:r>
            <a:r>
              <a:rPr lang="zh-CN" altLang="en-US" dirty="0">
                <a:sym typeface="+mn-ea"/>
              </a:rPr>
              <a:t>数据结构规范的</a:t>
            </a:r>
            <a:r>
              <a:rPr lang="en" altLang="zh-CN" dirty="0" err="1">
                <a:sym typeface="+mn-ea"/>
              </a:rPr>
              <a:t>HydroSim</a:t>
            </a:r>
            <a:r>
              <a:rPr lang="zh-CN" altLang="en-US" dirty="0">
                <a:sym typeface="+mn-ea"/>
              </a:rPr>
              <a:t>求解器的代码调试；完成新版本</a:t>
            </a:r>
            <a:r>
              <a:rPr lang="en" altLang="zh-CN" dirty="0" err="1">
                <a:sym typeface="+mn-ea"/>
              </a:rPr>
              <a:t>HydroSim</a:t>
            </a:r>
            <a:r>
              <a:rPr lang="zh-CN" altLang="en-US" dirty="0">
                <a:sym typeface="+mn-ea"/>
              </a:rPr>
              <a:t>求解器与已确认版本的对比测试；完成赛昉星光</a:t>
            </a:r>
            <a:r>
              <a:rPr lang="en" altLang="zh-CN" dirty="0">
                <a:sym typeface="+mn-ea"/>
              </a:rPr>
              <a:t>Vision five2 </a:t>
            </a:r>
            <a:r>
              <a:rPr lang="zh-CN" altLang="en-US" dirty="0">
                <a:sym typeface="+mn-ea"/>
              </a:rPr>
              <a:t>开发板</a:t>
            </a:r>
            <a:r>
              <a:rPr lang="en" altLang="zh-CN" dirty="0">
                <a:sym typeface="+mn-ea"/>
              </a:rPr>
              <a:t>Debian Linux</a:t>
            </a:r>
            <a:r>
              <a:rPr lang="zh-CN" altLang="en-US" dirty="0">
                <a:sym typeface="+mn-ea"/>
              </a:rPr>
              <a:t>操作系统的部署。进行势流求解器求解子模块中速度势求解函数的调试，使用</a:t>
            </a:r>
            <a:r>
              <a:rPr lang="en" altLang="zh-CN" dirty="0" err="1">
                <a:sym typeface="+mn-ea"/>
              </a:rPr>
              <a:t>prony</a:t>
            </a:r>
            <a:r>
              <a:rPr lang="zh-CN" altLang="en-US" dirty="0">
                <a:sym typeface="+mn-ea"/>
              </a:rPr>
              <a:t>分解函数将有限水深格林函数近似为指数函数之和；进行势流求解器后处理模块中浮体激励力和水动力系数的计算与输出等功能开发。</a:t>
            </a:r>
            <a:endParaRPr lang="zh-CN" altLang="en-US" dirty="0"/>
          </a:p>
          <a:p>
            <a:pPr marL="342900" lvl="0" indent="-342900" algn="just">
              <a:lnSpc>
                <a:spcPct val="200000"/>
              </a:lnSpc>
              <a:buClr>
                <a:srgbClr val="000000"/>
              </a:buClr>
              <a:buFont typeface="Wingdings" panose="05000000000000000000" pitchFamily="2" charset="2"/>
              <a:buChar char="p"/>
            </a:pPr>
            <a:r>
              <a:rPr lang="zh-CN" altLang="en-US" b="1">
                <a:sym typeface="+mn-ea"/>
              </a:rPr>
              <a:t>集成</a:t>
            </a:r>
            <a:r>
              <a:rPr lang="zh-CN" altLang="en-US" b="1"/>
              <a:t>模块</a:t>
            </a:r>
            <a:r>
              <a:rPr lang="zh-CN" altLang="en-US" b="1">
                <a:sym typeface="+mn-ea"/>
              </a:rPr>
              <a:t>：</a:t>
            </a:r>
            <a:r>
              <a:rPr lang="zh-CN" altLang="en-US" dirty="0">
                <a:sym typeface="+mn-ea"/>
              </a:rPr>
              <a:t>验证通过</a:t>
            </a:r>
            <a:r>
              <a:rPr lang="en-US" altLang="zh-CN" dirty="0" err="1">
                <a:sym typeface="+mn-ea"/>
              </a:rPr>
              <a:t>yaml-cpp</a:t>
            </a:r>
            <a:r>
              <a:rPr lang="zh-CN" altLang="en-US" dirty="0">
                <a:sym typeface="+mn-ea"/>
              </a:rPr>
              <a:t>库生成紧凑型</a:t>
            </a:r>
            <a:r>
              <a:rPr lang="en-US" altLang="zh-CN" dirty="0" err="1">
                <a:sym typeface="+mn-ea"/>
              </a:rPr>
              <a:t>yaml</a:t>
            </a:r>
            <a:r>
              <a:rPr lang="zh-CN" altLang="en-US" dirty="0">
                <a:sym typeface="+mn-ea"/>
              </a:rPr>
              <a:t>文件；界面添加</a:t>
            </a:r>
            <a:r>
              <a:rPr lang="en-US" altLang="zh-CN" dirty="0">
                <a:sym typeface="+mn-ea"/>
              </a:rPr>
              <a:t>Ribbon</a:t>
            </a:r>
            <a:r>
              <a:rPr lang="zh-CN" altLang="en-US" dirty="0">
                <a:sym typeface="+mn-ea"/>
              </a:rPr>
              <a:t>第三方控件库；根据新的软件架构调整软件多语言支持功能；优化风机建模</a:t>
            </a:r>
            <a:r>
              <a:rPr lang="en-US" altLang="zh-CN" dirty="0">
                <a:sym typeface="+mn-ea"/>
              </a:rPr>
              <a:t>-</a:t>
            </a:r>
            <a:r>
              <a:rPr lang="zh-CN" altLang="en-US" dirty="0">
                <a:sym typeface="+mn-ea"/>
              </a:rPr>
              <a:t>轮毂的界面参数设置。</a:t>
            </a:r>
            <a:endParaRPr lang="zh-CN" altLang="en-US" dirty="0">
              <a:solidFill>
                <a:schemeClr val="tx1"/>
              </a:solidFill>
            </a:endParaRPr>
          </a:p>
        </p:txBody>
      </p:sp>
    </p:spTree>
    <p:extLst>
      <p:ext uri="{BB962C8B-B14F-4D97-AF65-F5344CB8AC3E}">
        <p14:creationId xmlns:p14="http://schemas.microsoft.com/office/powerpoint/2010/main" val="4009649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标题 17"/>
          <p:cNvSpPr>
            <a:spLocks noGrp="1"/>
          </p:cNvSpPr>
          <p:nvPr>
            <p:ph type="title"/>
          </p:nvPr>
        </p:nvSpPr>
        <p:spPr/>
        <p:txBody>
          <a:bodyPr/>
          <a:lstStyle/>
          <a:p>
            <a:r>
              <a:rPr lang="zh-CN" altLang="en-US" dirty="0">
                <a:solidFill>
                  <a:srgbClr val="0078E7"/>
                </a:solidFill>
                <a:latin typeface="Arial" panose="020B0604020202020204" pitchFamily="34" charset="0"/>
                <a:ea typeface="微软雅黑" panose="020B0503020204020204" charset="-122"/>
                <a:sym typeface="微软雅黑" panose="020B0503020204020204" charset="-122"/>
              </a:rPr>
              <a:t>三、下周工作计划</a:t>
            </a:r>
            <a:endParaRPr lang="en-US" altLang="zh-CN" dirty="0">
              <a:solidFill>
                <a:srgbClr val="0078E7"/>
              </a:solidFill>
              <a:latin typeface="Arial" panose="020B0604020202020204" pitchFamily="34" charset="0"/>
              <a:ea typeface="微软雅黑" panose="020B0503020204020204" charset="-122"/>
              <a:sym typeface="微软雅黑" panose="020B0503020204020204" charset="-122"/>
            </a:endParaRPr>
          </a:p>
        </p:txBody>
      </p:sp>
      <p:sp>
        <p:nvSpPr>
          <p:cNvPr id="2" name="灯片编号占位符 1"/>
          <p:cNvSpPr>
            <a:spLocks noGrp="1"/>
          </p:cNvSpPr>
          <p:nvPr>
            <p:ph type="sldNum" sz="quarter" idx="12"/>
          </p:nvPr>
        </p:nvSpPr>
        <p:spPr>
          <a:xfrm>
            <a:off x="9333352" y="6478588"/>
            <a:ext cx="2743200" cy="365125"/>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98A61D02-9D9C-4436-9CDA-5FCC928CB330}" type="slidenum">
              <a:rPr kumimoji="0" lang="zh-CN" altLang="en-US" sz="1400" b="0" i="0" u="none" strike="noStrike" kern="1200" cap="none" spc="0" normalizeH="0" baseline="0" noProof="1">
                <a:ln>
                  <a:noFill/>
                </a:ln>
                <a:solidFill>
                  <a:srgbClr val="008080"/>
                </a:solidFill>
                <a:effectLst/>
                <a:uLnTx/>
                <a:uFillTx/>
                <a:latin typeface="+mn-lt"/>
                <a:ea typeface="+mn-ea"/>
                <a:cs typeface="+mn-cs"/>
              </a:rPr>
              <a:t>6</a:t>
            </a:fld>
            <a:endParaRPr kumimoji="0" lang="zh-CN" altLang="en-US" sz="1400" b="0" i="0" u="none" strike="noStrike" kern="1200" cap="none" spc="0" normalizeH="0" baseline="0" noProof="1">
              <a:ln>
                <a:noFill/>
              </a:ln>
              <a:solidFill>
                <a:srgbClr val="008080"/>
              </a:solidFill>
              <a:effectLst/>
              <a:uLnTx/>
              <a:uFillTx/>
              <a:latin typeface="+mn-lt"/>
              <a:ea typeface="+mn-ea"/>
              <a:cs typeface="+mn-cs"/>
            </a:endParaRPr>
          </a:p>
        </p:txBody>
      </p:sp>
      <p:sp>
        <p:nvSpPr>
          <p:cNvPr id="8" name="矩形 7"/>
          <p:cNvSpPr/>
          <p:nvPr>
            <p:custDataLst>
              <p:tags r:id="rId1"/>
            </p:custDataLst>
          </p:nvPr>
        </p:nvSpPr>
        <p:spPr>
          <a:xfrm>
            <a:off x="577056" y="995363"/>
            <a:ext cx="11207016" cy="4994316"/>
          </a:xfrm>
          <a:prstGeom prst="rect">
            <a:avLst/>
          </a:prstGeom>
          <a:noFill/>
          <a:ln w="12700">
            <a:solidFill>
              <a:schemeClr val="accent1"/>
            </a:solidFill>
          </a:ln>
        </p:spPr>
        <p:txBody>
          <a:bodyPr wrap="square">
            <a:spAutoFit/>
          </a:bodyPr>
          <a:lstStyle/>
          <a:p>
            <a:pPr marL="342900" lvl="0" indent="-342900" algn="just">
              <a:lnSpc>
                <a:spcPct val="200000"/>
              </a:lnSpc>
              <a:buClr>
                <a:srgbClr val="000000"/>
              </a:buClr>
              <a:buFont typeface="Wingdings" panose="05000000000000000000" pitchFamily="2" charset="2"/>
              <a:buChar char="p"/>
            </a:pPr>
            <a:r>
              <a:rPr lang="zh-CN" altLang="en-US" b="1" dirty="0">
                <a:solidFill>
                  <a:schemeClr val="tx1"/>
                </a:solidFill>
              </a:rPr>
              <a:t>环境模块：</a:t>
            </a:r>
            <a:r>
              <a:rPr lang="zh-CN" altLang="en-US" dirty="0">
                <a:solidFill>
                  <a:schemeClr val="tx1"/>
                </a:solidFill>
              </a:rPr>
              <a:t>优化在稀疏矩阵下重构的风模块代码，评估其最大输入网格数。</a:t>
            </a:r>
          </a:p>
          <a:p>
            <a:pPr marL="342900" lvl="0" indent="-342900" algn="just">
              <a:lnSpc>
                <a:spcPct val="200000"/>
              </a:lnSpc>
              <a:buClr>
                <a:srgbClr val="000000"/>
              </a:buClr>
              <a:buFont typeface="Wingdings" panose="05000000000000000000" pitchFamily="2" charset="2"/>
              <a:buChar char="p"/>
            </a:pPr>
            <a:r>
              <a:rPr lang="zh-CN" altLang="en-US" b="1" dirty="0">
                <a:solidFill>
                  <a:schemeClr val="tx1"/>
                </a:solidFill>
              </a:rPr>
              <a:t>气动模块：</a:t>
            </a:r>
            <a:r>
              <a:rPr lang="zh-CN" altLang="en-US" dirty="0">
                <a:solidFill>
                  <a:schemeClr val="tx1"/>
                </a:solidFill>
              </a:rPr>
              <a:t>继续调试多体模块间的载荷传递函数。</a:t>
            </a:r>
          </a:p>
          <a:p>
            <a:pPr marL="342900" lvl="0" indent="-342900" algn="just">
              <a:lnSpc>
                <a:spcPct val="200000"/>
              </a:lnSpc>
              <a:buClr>
                <a:srgbClr val="000000"/>
              </a:buClr>
              <a:buFont typeface="Wingdings" panose="05000000000000000000" pitchFamily="2" charset="2"/>
              <a:buChar char="p"/>
            </a:pPr>
            <a:r>
              <a:rPr lang="zh-CN" altLang="en-US" b="1" dirty="0">
                <a:solidFill>
                  <a:schemeClr val="tx1"/>
                </a:solidFill>
              </a:rPr>
              <a:t>结构模块：</a:t>
            </a:r>
            <a:r>
              <a:rPr lang="zh-CN" altLang="en-US" dirty="0">
                <a:solidFill>
                  <a:schemeClr val="tx1"/>
                </a:solidFill>
              </a:rPr>
              <a:t>继续编写完善结构模块</a:t>
            </a:r>
            <a:r>
              <a:rPr lang="en" altLang="zh-CN" dirty="0">
                <a:solidFill>
                  <a:schemeClr val="tx1"/>
                </a:solidFill>
              </a:rPr>
              <a:t>Rust</a:t>
            </a:r>
            <a:r>
              <a:rPr lang="zh-CN" altLang="en-US" dirty="0">
                <a:solidFill>
                  <a:schemeClr val="tx1"/>
                </a:solidFill>
              </a:rPr>
              <a:t>程序；继续调研风电机组多体动力学研究进展及理论学习；细化</a:t>
            </a:r>
            <a:r>
              <a:rPr lang="en-US" altLang="zh-CN" dirty="0">
                <a:solidFill>
                  <a:schemeClr val="tx1"/>
                </a:solidFill>
              </a:rPr>
              <a:t>2025</a:t>
            </a:r>
            <a:r>
              <a:rPr lang="zh-CN" altLang="en-US" dirty="0">
                <a:solidFill>
                  <a:schemeClr val="tx1"/>
                </a:solidFill>
              </a:rPr>
              <a:t>年多体动力学部分任务进展；推进多体与气动双向耦合。</a:t>
            </a:r>
          </a:p>
          <a:p>
            <a:pPr marL="342900" lvl="0" indent="-342900" algn="just">
              <a:lnSpc>
                <a:spcPct val="200000"/>
              </a:lnSpc>
              <a:buClr>
                <a:srgbClr val="000000"/>
              </a:buClr>
              <a:buFont typeface="Wingdings" panose="05000000000000000000" pitchFamily="2" charset="2"/>
              <a:buChar char="p"/>
            </a:pPr>
            <a:r>
              <a:rPr lang="zh-CN" altLang="en-US" b="1" dirty="0">
                <a:solidFill>
                  <a:schemeClr val="tx1"/>
                </a:solidFill>
              </a:rPr>
              <a:t>水动模块：</a:t>
            </a:r>
            <a:r>
              <a:rPr lang="zh-CN" altLang="en-US" dirty="0">
                <a:solidFill>
                  <a:schemeClr val="tx1"/>
                </a:solidFill>
              </a:rPr>
              <a:t>调试赛昉星光</a:t>
            </a:r>
            <a:r>
              <a:rPr lang="en" altLang="zh-CN" dirty="0">
                <a:solidFill>
                  <a:schemeClr val="tx1"/>
                </a:solidFill>
              </a:rPr>
              <a:t>Vision five2 </a:t>
            </a:r>
            <a:r>
              <a:rPr lang="zh-CN" altLang="en-US" dirty="0">
                <a:solidFill>
                  <a:schemeClr val="tx1"/>
                </a:solidFill>
              </a:rPr>
              <a:t>开发板</a:t>
            </a:r>
            <a:r>
              <a:rPr lang="en" altLang="zh-CN" dirty="0" err="1">
                <a:solidFill>
                  <a:schemeClr val="tx1"/>
                </a:solidFill>
              </a:rPr>
              <a:t>OpenEuler</a:t>
            </a:r>
            <a:r>
              <a:rPr lang="zh-CN" altLang="en-US" dirty="0">
                <a:solidFill>
                  <a:schemeClr val="tx1"/>
                </a:solidFill>
              </a:rPr>
              <a:t>操作系统的部署；学习调研</a:t>
            </a:r>
            <a:r>
              <a:rPr lang="en" altLang="zh-CN" dirty="0">
                <a:solidFill>
                  <a:schemeClr val="tx1"/>
                </a:solidFill>
              </a:rPr>
              <a:t>Morison</a:t>
            </a:r>
            <a:r>
              <a:rPr lang="zh-CN" altLang="en-US" dirty="0">
                <a:solidFill>
                  <a:schemeClr val="tx1"/>
                </a:solidFill>
              </a:rPr>
              <a:t>模块的基础理论；细化</a:t>
            </a:r>
            <a:r>
              <a:rPr lang="en-US" altLang="zh-CN" dirty="0">
                <a:solidFill>
                  <a:schemeClr val="tx1"/>
                </a:solidFill>
              </a:rPr>
              <a:t>2025</a:t>
            </a:r>
            <a:r>
              <a:rPr lang="zh-CN" altLang="en-US" dirty="0">
                <a:solidFill>
                  <a:schemeClr val="tx1"/>
                </a:solidFill>
              </a:rPr>
              <a:t>年水动力学模块任务节点规划。继续进行势流求解器后处理模块中激励力和水动力系数的计算与输出等功能开发；继续进行势流求解器求解子模块中速度势求解函数的调试，增加</a:t>
            </a:r>
            <a:r>
              <a:rPr lang="en" altLang="zh-CN" dirty="0">
                <a:solidFill>
                  <a:schemeClr val="tx1"/>
                </a:solidFill>
              </a:rPr>
              <a:t>GMRES</a:t>
            </a:r>
            <a:r>
              <a:rPr lang="zh-CN" altLang="en-US" dirty="0">
                <a:solidFill>
                  <a:schemeClr val="tx1"/>
                </a:solidFill>
              </a:rPr>
              <a:t>方法求解线性系统；调研速度势求解过程中因浮体网格数过多而引起的程序崩溃问题。</a:t>
            </a:r>
          </a:p>
          <a:p>
            <a:pPr marL="342900" lvl="0" indent="-342900" algn="just">
              <a:lnSpc>
                <a:spcPct val="200000"/>
              </a:lnSpc>
              <a:buClr>
                <a:srgbClr val="000000"/>
              </a:buClr>
              <a:buFont typeface="Wingdings" panose="05000000000000000000" pitchFamily="2" charset="2"/>
              <a:buChar char="p"/>
            </a:pPr>
            <a:r>
              <a:rPr lang="zh-CN" altLang="en-US" b="1" dirty="0">
                <a:solidFill>
                  <a:schemeClr val="tx1"/>
                </a:solidFill>
              </a:rPr>
              <a:t>集成</a:t>
            </a:r>
            <a:r>
              <a:rPr lang="zh-CN" altLang="en-US" b="1" dirty="0"/>
              <a:t>模块</a:t>
            </a:r>
            <a:r>
              <a:rPr lang="zh-CN" altLang="en-US" b="1" dirty="0">
                <a:solidFill>
                  <a:schemeClr val="tx1"/>
                </a:solidFill>
              </a:rPr>
              <a:t>：</a:t>
            </a:r>
            <a:r>
              <a:rPr lang="zh-CN" altLang="en-US" dirty="0">
                <a:solidFill>
                  <a:schemeClr val="tx1"/>
                </a:solidFill>
              </a:rPr>
              <a:t>继续并完成仿真软件</a:t>
            </a:r>
            <a:r>
              <a:rPr lang="en" altLang="zh-CN" dirty="0">
                <a:solidFill>
                  <a:schemeClr val="tx1"/>
                </a:solidFill>
              </a:rPr>
              <a:t>Ribbon</a:t>
            </a:r>
            <a:r>
              <a:rPr lang="zh-CN" altLang="en-US" dirty="0">
                <a:solidFill>
                  <a:schemeClr val="tx1"/>
                </a:solidFill>
              </a:rPr>
              <a:t>第三方控件库的添加。继续优化风机建模</a:t>
            </a:r>
            <a:r>
              <a:rPr lang="en-US" altLang="zh-CN" dirty="0">
                <a:solidFill>
                  <a:schemeClr val="tx1"/>
                </a:solidFill>
              </a:rPr>
              <a:t>-</a:t>
            </a:r>
            <a:r>
              <a:rPr lang="zh-CN" altLang="en-US" dirty="0">
                <a:solidFill>
                  <a:schemeClr val="tx1"/>
                </a:solidFill>
              </a:rPr>
              <a:t>轮毂的界面参数设置。</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0770" name="组合 3"/>
          <p:cNvGrpSpPr/>
          <p:nvPr/>
        </p:nvGrpSpPr>
        <p:grpSpPr>
          <a:xfrm>
            <a:off x="4067175" y="2492375"/>
            <a:ext cx="4310063" cy="2095500"/>
            <a:chOff x="4139952" y="2420888"/>
            <a:chExt cx="4309515" cy="2094822"/>
          </a:xfrm>
        </p:grpSpPr>
        <p:sp>
          <p:nvSpPr>
            <p:cNvPr id="160771" name="TextBox 8"/>
            <p:cNvSpPr txBox="1"/>
            <p:nvPr/>
          </p:nvSpPr>
          <p:spPr>
            <a:xfrm>
              <a:off x="5292080" y="3573016"/>
              <a:ext cx="1584176" cy="942694"/>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a:lnSpc>
                  <a:spcPct val="110000"/>
                </a:lnSpc>
                <a:spcBef>
                  <a:spcPct val="0"/>
                </a:spcBef>
                <a:buNone/>
              </a:pPr>
              <a:r>
                <a:rPr lang="zh-CN" altLang="en-US" sz="5400" b="1" dirty="0">
                  <a:solidFill>
                    <a:srgbClr val="018CD0"/>
                  </a:solidFill>
                  <a:latin typeface="微软雅黑" panose="020B0503020204020204" charset="-122"/>
                </a:rPr>
                <a:t>谢谢</a:t>
              </a:r>
            </a:p>
          </p:txBody>
        </p:sp>
        <p:sp>
          <p:nvSpPr>
            <p:cNvPr id="160772" name="TextBox 8"/>
            <p:cNvSpPr txBox="1"/>
            <p:nvPr/>
          </p:nvSpPr>
          <p:spPr>
            <a:xfrm>
              <a:off x="4139952" y="2420888"/>
              <a:ext cx="4309515" cy="1037143"/>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a:lnSpc>
                  <a:spcPct val="110000"/>
                </a:lnSpc>
                <a:spcBef>
                  <a:spcPct val="0"/>
                </a:spcBef>
                <a:buNone/>
              </a:pPr>
              <a:r>
                <a:rPr lang="zh-CN" altLang="en-US" sz="6000" dirty="0">
                  <a:solidFill>
                    <a:srgbClr val="018CD0"/>
                  </a:solidFill>
                  <a:latin typeface="微软雅黑" panose="020B0503020204020204" charset="-122"/>
                </a:rPr>
                <a:t>汇 报 完 毕 </a:t>
              </a:r>
            </a:p>
          </p:txBody>
        </p:sp>
        <p:sp>
          <p:nvSpPr>
            <p:cNvPr id="3" name="矩形 2"/>
            <p:cNvSpPr/>
            <p:nvPr/>
          </p:nvSpPr>
          <p:spPr>
            <a:xfrm>
              <a:off x="4284397" y="4058658"/>
              <a:ext cx="863490" cy="46023"/>
            </a:xfrm>
            <a:prstGeom prst="rect">
              <a:avLst/>
            </a:prstGeom>
            <a:solidFill>
              <a:srgbClr val="018C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800" b="0" i="0" u="none" strike="noStrike" kern="1200" cap="none" spc="0" normalizeH="0" baseline="0" noProof="0" dirty="0">
                  <a:ln>
                    <a:noFill/>
                  </a:ln>
                  <a:solidFill>
                    <a:schemeClr val="lt1"/>
                  </a:solidFill>
                  <a:effectLst/>
                  <a:uLnTx/>
                  <a:uFillTx/>
                  <a:latin typeface="+mn-lt"/>
                  <a:ea typeface="+mn-ea"/>
                  <a:cs typeface="+mn-cs"/>
                  <a:sym typeface="+mn-ea"/>
                </a:rPr>
                <a:t>  </a:t>
              </a:r>
            </a:p>
          </p:txBody>
        </p:sp>
        <p:sp>
          <p:nvSpPr>
            <p:cNvPr id="7" name="矩形 6"/>
            <p:cNvSpPr/>
            <p:nvPr/>
          </p:nvSpPr>
          <p:spPr>
            <a:xfrm>
              <a:off x="7020899" y="4058658"/>
              <a:ext cx="863490" cy="46023"/>
            </a:xfrm>
            <a:prstGeom prst="rect">
              <a:avLst/>
            </a:prstGeom>
            <a:solidFill>
              <a:srgbClr val="018C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800" b="0" i="0" u="none" strike="noStrike" kern="1200" cap="none" spc="0" normalizeH="0" baseline="0" noProof="0" dirty="0">
                  <a:ln>
                    <a:noFill/>
                  </a:ln>
                  <a:solidFill>
                    <a:schemeClr val="lt1"/>
                  </a:solidFill>
                  <a:effectLst/>
                  <a:uLnTx/>
                  <a:uFillTx/>
                  <a:latin typeface="+mn-lt"/>
                  <a:ea typeface="+mn-ea"/>
                  <a:cs typeface="+mn-cs"/>
                  <a:sym typeface="+mn-ea"/>
                </a:rPr>
                <a:t>  </a:t>
              </a:r>
            </a:p>
          </p:txBody>
        </p:sp>
      </p:grpSp>
      <p:sp>
        <p:nvSpPr>
          <p:cNvPr id="2" name="灯片编号占位符 1"/>
          <p:cNvSpPr>
            <a:spLocks noGrp="1"/>
          </p:cNvSpPr>
          <p:nvPr>
            <p:ph type="sldNum" sz="quarter" idx="4294967295"/>
            <p:custDataLst>
              <p:tags r:id="rId1"/>
            </p:custDataLst>
          </p:nvPr>
        </p:nvSpPr>
        <p:spPr>
          <a:xfrm>
            <a:off x="9333352" y="6478588"/>
            <a:ext cx="2743200" cy="365125"/>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98A61D02-9D9C-4436-9CDA-5FCC928CB330}" type="slidenum">
              <a:rPr kumimoji="0" lang="zh-CN" altLang="en-US" sz="1400" b="0" i="0" u="none" strike="noStrike" kern="1200" cap="none" spc="0" normalizeH="0" baseline="0" noProof="1">
                <a:ln>
                  <a:noFill/>
                </a:ln>
                <a:solidFill>
                  <a:srgbClr val="008080"/>
                </a:solidFill>
                <a:effectLst/>
                <a:uLnTx/>
                <a:uFillTx/>
                <a:latin typeface="+mn-lt"/>
                <a:ea typeface="+mn-ea"/>
                <a:cs typeface="+mn-cs"/>
              </a:rPr>
              <a:t>7</a:t>
            </a:fld>
            <a:endParaRPr kumimoji="0" lang="zh-CN" altLang="en-US" sz="1400" b="0" i="0" u="none" strike="noStrike" kern="1200" cap="none" spc="0" normalizeH="0" baseline="0" noProof="1">
              <a:ln>
                <a:noFill/>
              </a:ln>
              <a:solidFill>
                <a:srgbClr val="008080"/>
              </a:solidFill>
              <a:effectLst/>
              <a:uLnTx/>
              <a:uFillTx/>
              <a:latin typeface="+mn-lt"/>
              <a:ea typeface="+mn-ea"/>
              <a:cs typeface="+mn-cs"/>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jkzMmM0YmY5MTFlZDIyMTFlNmIxZjE5ZjJhMGI4ZmQifQ=="/>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1_Office 主题​​">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2700">
          <a:solidFill>
            <a:schemeClr val="tx1"/>
          </a:solidFill>
          <a:tailEnd type="stealth" w="lg" len="lg"/>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chor="t">
        <a:spAutoFit/>
      </a:bodyPr>
      <a:lstStyle>
        <a:defPPr algn="l">
          <a:defRPr lang="zh-CN" altLang="en-US" sz="2000" b="1">
            <a:sym typeface="+mn-ea"/>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659</Words>
  <Application>Microsoft Macintosh PowerPoint</Application>
  <PresentationFormat>宽屏</PresentationFormat>
  <Paragraphs>35</Paragraphs>
  <Slides>7</Slides>
  <Notes>6</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7</vt:i4>
      </vt:variant>
    </vt:vector>
  </HeadingPairs>
  <TitlesOfParts>
    <vt:vector size="13" baseType="lpstr">
      <vt:lpstr>等线</vt:lpstr>
      <vt:lpstr>微软雅黑</vt:lpstr>
      <vt:lpstr>Arial</vt:lpstr>
      <vt:lpstr>Times New Roman</vt:lpstr>
      <vt:lpstr>Wingdings</vt:lpstr>
      <vt:lpstr>1_Office 主题​​</vt:lpstr>
      <vt:lpstr>PowerPoint 演示文稿</vt:lpstr>
      <vt:lpstr>PowerPoint 演示文稿</vt:lpstr>
      <vt:lpstr>一、团队建设</vt:lpstr>
      <vt:lpstr>二、科学研究工作</vt:lpstr>
      <vt:lpstr>二、科学研究工作</vt:lpstr>
      <vt:lpstr>三、下周工作计划</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yize guo</cp:lastModifiedBy>
  <cp:revision>320</cp:revision>
  <dcterms:created xsi:type="dcterms:W3CDTF">2024-01-27T12:55:00Z</dcterms:created>
  <dcterms:modified xsi:type="dcterms:W3CDTF">2025-02-21T10:00:05Z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183F97180F784A4C9A0BD8E2648BD9A3_13</vt:lpwstr>
  </property>
  <property fmtid="{D5CDD505-2E9C-101B-9397-08002B2CF9AE}" pid="3" name="KSOProductBuildVer">
    <vt:lpwstr>2052-11.8.2.11019</vt:lpwstr>
  </property>
</Properties>
</file>